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331" r:id="rId3"/>
    <p:sldId id="310" r:id="rId4"/>
    <p:sldId id="319" r:id="rId5"/>
    <p:sldId id="322" r:id="rId6"/>
    <p:sldId id="324" r:id="rId7"/>
    <p:sldId id="321" r:id="rId8"/>
    <p:sldId id="306" r:id="rId9"/>
    <p:sldId id="305" r:id="rId10"/>
    <p:sldId id="299" r:id="rId11"/>
    <p:sldId id="326" r:id="rId12"/>
    <p:sldId id="327" r:id="rId13"/>
    <p:sldId id="328" r:id="rId14"/>
    <p:sldId id="329" r:id="rId15"/>
    <p:sldId id="330" r:id="rId16"/>
    <p:sldId id="281" r:id="rId17"/>
    <p:sldId id="280" r:id="rId18"/>
    <p:sldId id="311" r:id="rId19"/>
    <p:sldId id="312" r:id="rId20"/>
    <p:sldId id="313" r:id="rId21"/>
    <p:sldId id="282" r:id="rId22"/>
    <p:sldId id="325" r:id="rId23"/>
    <p:sldId id="283" r:id="rId24"/>
    <p:sldId id="285" r:id="rId25"/>
    <p:sldId id="257" r:id="rId26"/>
    <p:sldId id="258" r:id="rId27"/>
    <p:sldId id="259" r:id="rId28"/>
    <p:sldId id="260" r:id="rId29"/>
    <p:sldId id="261" r:id="rId30"/>
    <p:sldId id="262" r:id="rId31"/>
    <p:sldId id="263" r:id="rId32"/>
    <p:sldId id="264" r:id="rId33"/>
    <p:sldId id="307" r:id="rId34"/>
    <p:sldId id="323" r:id="rId35"/>
    <p:sldId id="308"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43ED82-7177-6A1F-55D8-4F55AD6DDC05}" name="Ford, Steven - FSA, Washington, DC" initials="FSFWD" userId="S::steven.ford2@usda.gov::b6777701-abb1-4dee-804c-572e86f7e1b4" providerId="AD"/>
  <p188:author id="{475C6AAF-BA4B-110E-BFA4-E8E650CA5025}" name="Henderson, Matthew - FSA, Washington, WDC" initials="HMFWW" userId="S::matthew.henderson2@usda.gov::b8f4760c-d0c8-4a58-9d01-7e74748945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2BBA6-9637-4687-9C5A-215D9D36AA5D}" v="212" dt="2023-06-27T12:17:46.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5847" autoAdjust="0"/>
  </p:normalViewPr>
  <p:slideViewPr>
    <p:cSldViewPr snapToGrid="0" snapToObjects="1">
      <p:cViewPr varScale="1">
        <p:scale>
          <a:sx n="91" d="100"/>
          <a:sy n="91" d="100"/>
        </p:scale>
        <p:origin x="1450"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d, Steven - FPAC-FSA, DC" userId="b6777701-abb1-4dee-804c-572e86f7e1b4" providerId="ADAL" clId="{44D2BBA6-9637-4687-9C5A-215D9D36AA5D}"/>
    <pc:docChg chg="undo custSel addSld delSld modSld sldOrd modMainMaster">
      <pc:chgData name="Ford, Steven - FPAC-FSA, DC" userId="b6777701-abb1-4dee-804c-572e86f7e1b4" providerId="ADAL" clId="{44D2BBA6-9637-4687-9C5A-215D9D36AA5D}" dt="2023-06-27T12:42:08.062" v="1102" actId="20577"/>
      <pc:docMkLst>
        <pc:docMk/>
      </pc:docMkLst>
      <pc:sldChg chg="modNotesTx">
        <pc:chgData name="Ford, Steven - FPAC-FSA, DC" userId="b6777701-abb1-4dee-804c-572e86f7e1b4" providerId="ADAL" clId="{44D2BBA6-9637-4687-9C5A-215D9D36AA5D}" dt="2023-06-27T12:42:08.062" v="1102" actId="20577"/>
        <pc:sldMkLst>
          <pc:docMk/>
          <pc:sldMk cId="0" sldId="256"/>
        </pc:sldMkLst>
      </pc:sldChg>
      <pc:sldChg chg="addSp modSp mod">
        <pc:chgData name="Ford, Steven - FPAC-FSA, DC" userId="b6777701-abb1-4dee-804c-572e86f7e1b4" providerId="ADAL" clId="{44D2BBA6-9637-4687-9C5A-215D9D36AA5D}" dt="2023-06-26T18:09:36.197" v="467" actId="207"/>
        <pc:sldMkLst>
          <pc:docMk/>
          <pc:sldMk cId="1227497785" sldId="257"/>
        </pc:sldMkLst>
        <pc:spChg chg="add mod">
          <ac:chgData name="Ford, Steven - FPAC-FSA, DC" userId="b6777701-abb1-4dee-804c-572e86f7e1b4" providerId="ADAL" clId="{44D2BBA6-9637-4687-9C5A-215D9D36AA5D}" dt="2023-06-26T18:09:36.197" v="467" actId="207"/>
          <ac:spMkLst>
            <pc:docMk/>
            <pc:sldMk cId="1227497785" sldId="257"/>
            <ac:spMk id="2" creationId="{5B4D455B-FF8E-D10C-C0A2-1EE38828AF75}"/>
          </ac:spMkLst>
        </pc:spChg>
      </pc:sldChg>
      <pc:sldChg chg="addSp modSp mod">
        <pc:chgData name="Ford, Steven - FPAC-FSA, DC" userId="b6777701-abb1-4dee-804c-572e86f7e1b4" providerId="ADAL" clId="{44D2BBA6-9637-4687-9C5A-215D9D36AA5D}" dt="2023-06-26T18:09:43.147" v="468" actId="207"/>
        <pc:sldMkLst>
          <pc:docMk/>
          <pc:sldMk cId="1729308896" sldId="258"/>
        </pc:sldMkLst>
        <pc:spChg chg="add mod">
          <ac:chgData name="Ford, Steven - FPAC-FSA, DC" userId="b6777701-abb1-4dee-804c-572e86f7e1b4" providerId="ADAL" clId="{44D2BBA6-9637-4687-9C5A-215D9D36AA5D}" dt="2023-06-26T18:09:43.147" v="468" actId="207"/>
          <ac:spMkLst>
            <pc:docMk/>
            <pc:sldMk cId="1729308896" sldId="258"/>
            <ac:spMk id="2" creationId="{EFAE82EF-674F-5EB7-0648-60A908F35082}"/>
          </ac:spMkLst>
        </pc:spChg>
      </pc:sldChg>
      <pc:sldChg chg="addSp modSp mod">
        <pc:chgData name="Ford, Steven - FPAC-FSA, DC" userId="b6777701-abb1-4dee-804c-572e86f7e1b4" providerId="ADAL" clId="{44D2BBA6-9637-4687-9C5A-215D9D36AA5D}" dt="2023-06-26T18:09:52.594" v="469" actId="207"/>
        <pc:sldMkLst>
          <pc:docMk/>
          <pc:sldMk cId="2451211755" sldId="259"/>
        </pc:sldMkLst>
        <pc:spChg chg="add mod">
          <ac:chgData name="Ford, Steven - FPAC-FSA, DC" userId="b6777701-abb1-4dee-804c-572e86f7e1b4" providerId="ADAL" clId="{44D2BBA6-9637-4687-9C5A-215D9D36AA5D}" dt="2023-06-26T18:09:52.594" v="469" actId="207"/>
          <ac:spMkLst>
            <pc:docMk/>
            <pc:sldMk cId="2451211755" sldId="259"/>
            <ac:spMk id="2" creationId="{D22BE4C2-331D-D486-5EC0-9B346582EEF7}"/>
          </ac:spMkLst>
        </pc:spChg>
      </pc:sldChg>
      <pc:sldChg chg="addSp modSp mod">
        <pc:chgData name="Ford, Steven - FPAC-FSA, DC" userId="b6777701-abb1-4dee-804c-572e86f7e1b4" providerId="ADAL" clId="{44D2BBA6-9637-4687-9C5A-215D9D36AA5D}" dt="2023-06-26T18:09:58.932" v="470" actId="207"/>
        <pc:sldMkLst>
          <pc:docMk/>
          <pc:sldMk cId="3113583385" sldId="260"/>
        </pc:sldMkLst>
        <pc:spChg chg="add mod">
          <ac:chgData name="Ford, Steven - FPAC-FSA, DC" userId="b6777701-abb1-4dee-804c-572e86f7e1b4" providerId="ADAL" clId="{44D2BBA6-9637-4687-9C5A-215D9D36AA5D}" dt="2023-06-26T18:09:58.932" v="470" actId="207"/>
          <ac:spMkLst>
            <pc:docMk/>
            <pc:sldMk cId="3113583385" sldId="260"/>
            <ac:spMk id="2" creationId="{34EC6DA9-E1DC-E4AC-620D-E6047DA61867}"/>
          </ac:spMkLst>
        </pc:spChg>
      </pc:sldChg>
      <pc:sldChg chg="addSp modSp mod">
        <pc:chgData name="Ford, Steven - FPAC-FSA, DC" userId="b6777701-abb1-4dee-804c-572e86f7e1b4" providerId="ADAL" clId="{44D2BBA6-9637-4687-9C5A-215D9D36AA5D}" dt="2023-06-26T18:10:05.375" v="471" actId="207"/>
        <pc:sldMkLst>
          <pc:docMk/>
          <pc:sldMk cId="945085580" sldId="261"/>
        </pc:sldMkLst>
        <pc:spChg chg="add mod">
          <ac:chgData name="Ford, Steven - FPAC-FSA, DC" userId="b6777701-abb1-4dee-804c-572e86f7e1b4" providerId="ADAL" clId="{44D2BBA6-9637-4687-9C5A-215D9D36AA5D}" dt="2023-06-26T18:10:05.375" v="471" actId="207"/>
          <ac:spMkLst>
            <pc:docMk/>
            <pc:sldMk cId="945085580" sldId="261"/>
            <ac:spMk id="2" creationId="{7BA9277F-2632-44C0-618C-90B4AB8252DB}"/>
          </ac:spMkLst>
        </pc:spChg>
      </pc:sldChg>
      <pc:sldChg chg="addSp modSp mod">
        <pc:chgData name="Ford, Steven - FPAC-FSA, DC" userId="b6777701-abb1-4dee-804c-572e86f7e1b4" providerId="ADAL" clId="{44D2BBA6-9637-4687-9C5A-215D9D36AA5D}" dt="2023-06-26T18:10:14.710" v="472" actId="207"/>
        <pc:sldMkLst>
          <pc:docMk/>
          <pc:sldMk cId="3346856923" sldId="262"/>
        </pc:sldMkLst>
        <pc:spChg chg="add mod">
          <ac:chgData name="Ford, Steven - FPAC-FSA, DC" userId="b6777701-abb1-4dee-804c-572e86f7e1b4" providerId="ADAL" clId="{44D2BBA6-9637-4687-9C5A-215D9D36AA5D}" dt="2023-06-26T18:10:14.710" v="472" actId="207"/>
          <ac:spMkLst>
            <pc:docMk/>
            <pc:sldMk cId="3346856923" sldId="262"/>
            <ac:spMk id="2" creationId="{5C17575D-F0AA-CB38-2296-65BC1D0EBA50}"/>
          </ac:spMkLst>
        </pc:spChg>
      </pc:sldChg>
      <pc:sldChg chg="addSp modSp mod">
        <pc:chgData name="Ford, Steven - FPAC-FSA, DC" userId="b6777701-abb1-4dee-804c-572e86f7e1b4" providerId="ADAL" clId="{44D2BBA6-9637-4687-9C5A-215D9D36AA5D}" dt="2023-06-26T18:10:21.414" v="473" actId="207"/>
        <pc:sldMkLst>
          <pc:docMk/>
          <pc:sldMk cId="1660169469" sldId="263"/>
        </pc:sldMkLst>
        <pc:spChg chg="add mod">
          <ac:chgData name="Ford, Steven - FPAC-FSA, DC" userId="b6777701-abb1-4dee-804c-572e86f7e1b4" providerId="ADAL" clId="{44D2BBA6-9637-4687-9C5A-215D9D36AA5D}" dt="2023-06-26T18:10:21.414" v="473" actId="207"/>
          <ac:spMkLst>
            <pc:docMk/>
            <pc:sldMk cId="1660169469" sldId="263"/>
            <ac:spMk id="2" creationId="{0C52DCA0-48EB-CA37-ED2E-701EEDB82170}"/>
          </ac:spMkLst>
        </pc:spChg>
      </pc:sldChg>
      <pc:sldChg chg="addSp modSp mod">
        <pc:chgData name="Ford, Steven - FPAC-FSA, DC" userId="b6777701-abb1-4dee-804c-572e86f7e1b4" providerId="ADAL" clId="{44D2BBA6-9637-4687-9C5A-215D9D36AA5D}" dt="2023-06-26T18:10:27.902" v="474" actId="207"/>
        <pc:sldMkLst>
          <pc:docMk/>
          <pc:sldMk cId="738383397" sldId="264"/>
        </pc:sldMkLst>
        <pc:spChg chg="add mod">
          <ac:chgData name="Ford, Steven - FPAC-FSA, DC" userId="b6777701-abb1-4dee-804c-572e86f7e1b4" providerId="ADAL" clId="{44D2BBA6-9637-4687-9C5A-215D9D36AA5D}" dt="2023-06-26T18:10:27.902" v="474" actId="207"/>
          <ac:spMkLst>
            <pc:docMk/>
            <pc:sldMk cId="738383397" sldId="264"/>
            <ac:spMk id="5" creationId="{C50D2EA1-3D53-CDD1-FA6F-1D340EA8D956}"/>
          </ac:spMkLst>
        </pc:spChg>
      </pc:sldChg>
      <pc:sldChg chg="addSp modSp mod ord">
        <pc:chgData name="Ford, Steven - FPAC-FSA, DC" userId="b6777701-abb1-4dee-804c-572e86f7e1b4" providerId="ADAL" clId="{44D2BBA6-9637-4687-9C5A-215D9D36AA5D}" dt="2023-06-27T12:17:46.532" v="1101" actId="20577"/>
        <pc:sldMkLst>
          <pc:docMk/>
          <pc:sldMk cId="4118530341" sldId="280"/>
        </pc:sldMkLst>
        <pc:spChg chg="add mod">
          <ac:chgData name="Ford, Steven - FPAC-FSA, DC" userId="b6777701-abb1-4dee-804c-572e86f7e1b4" providerId="ADAL" clId="{44D2BBA6-9637-4687-9C5A-215D9D36AA5D}" dt="2023-06-26T18:08:37.518" v="459" actId="207"/>
          <ac:spMkLst>
            <pc:docMk/>
            <pc:sldMk cId="4118530341" sldId="280"/>
            <ac:spMk id="4" creationId="{1AA41384-2E25-C567-13D9-A58BB930231E}"/>
          </ac:spMkLst>
        </pc:spChg>
        <pc:graphicFrameChg chg="mod modGraphic">
          <ac:chgData name="Ford, Steven - FPAC-FSA, DC" userId="b6777701-abb1-4dee-804c-572e86f7e1b4" providerId="ADAL" clId="{44D2BBA6-9637-4687-9C5A-215D9D36AA5D}" dt="2023-06-27T12:17:46.532" v="1101" actId="20577"/>
          <ac:graphicFrameMkLst>
            <pc:docMk/>
            <pc:sldMk cId="4118530341" sldId="280"/>
            <ac:graphicFrameMk id="5" creationId="{3C6F9A21-E56C-2823-3FBB-9D29C2062C2F}"/>
          </ac:graphicFrameMkLst>
        </pc:graphicFrameChg>
      </pc:sldChg>
      <pc:sldChg chg="addSp modSp mod">
        <pc:chgData name="Ford, Steven - FPAC-FSA, DC" userId="b6777701-abb1-4dee-804c-572e86f7e1b4" providerId="ADAL" clId="{44D2BBA6-9637-4687-9C5A-215D9D36AA5D}" dt="2023-06-26T18:08:30.039" v="458" actId="207"/>
        <pc:sldMkLst>
          <pc:docMk/>
          <pc:sldMk cId="3644550856" sldId="281"/>
        </pc:sldMkLst>
        <pc:spChg chg="add mod">
          <ac:chgData name="Ford, Steven - FPAC-FSA, DC" userId="b6777701-abb1-4dee-804c-572e86f7e1b4" providerId="ADAL" clId="{44D2BBA6-9637-4687-9C5A-215D9D36AA5D}" dt="2023-06-26T18:08:30.039" v="458" actId="207"/>
          <ac:spMkLst>
            <pc:docMk/>
            <pc:sldMk cId="3644550856" sldId="281"/>
            <ac:spMk id="2" creationId="{9816D3FF-7450-B839-E497-1BFD7B91577A}"/>
          </ac:spMkLst>
        </pc:spChg>
      </pc:sldChg>
      <pc:sldChg chg="addSp modSp mod">
        <pc:chgData name="Ford, Steven - FPAC-FSA, DC" userId="b6777701-abb1-4dee-804c-572e86f7e1b4" providerId="ADAL" clId="{44D2BBA6-9637-4687-9C5A-215D9D36AA5D}" dt="2023-06-26T18:09:07.970" v="463" actId="207"/>
        <pc:sldMkLst>
          <pc:docMk/>
          <pc:sldMk cId="393694425" sldId="282"/>
        </pc:sldMkLst>
        <pc:spChg chg="add mod">
          <ac:chgData name="Ford, Steven - FPAC-FSA, DC" userId="b6777701-abb1-4dee-804c-572e86f7e1b4" providerId="ADAL" clId="{44D2BBA6-9637-4687-9C5A-215D9D36AA5D}" dt="2023-06-26T18:09:07.970" v="463" actId="207"/>
          <ac:spMkLst>
            <pc:docMk/>
            <pc:sldMk cId="393694425" sldId="282"/>
            <ac:spMk id="3" creationId="{CAD56BAC-DFD6-34CE-D8C5-24BF63B2F98B}"/>
          </ac:spMkLst>
        </pc:spChg>
      </pc:sldChg>
      <pc:sldChg chg="addSp modSp mod">
        <pc:chgData name="Ford, Steven - FPAC-FSA, DC" userId="b6777701-abb1-4dee-804c-572e86f7e1b4" providerId="ADAL" clId="{44D2BBA6-9637-4687-9C5A-215D9D36AA5D}" dt="2023-06-26T18:09:22.530" v="465" actId="207"/>
        <pc:sldMkLst>
          <pc:docMk/>
          <pc:sldMk cId="3937002378" sldId="283"/>
        </pc:sldMkLst>
        <pc:spChg chg="add mod">
          <ac:chgData name="Ford, Steven - FPAC-FSA, DC" userId="b6777701-abb1-4dee-804c-572e86f7e1b4" providerId="ADAL" clId="{44D2BBA6-9637-4687-9C5A-215D9D36AA5D}" dt="2023-06-26T18:09:22.530" v="465" actId="207"/>
          <ac:spMkLst>
            <pc:docMk/>
            <pc:sldMk cId="3937002378" sldId="283"/>
            <ac:spMk id="4" creationId="{BD920843-9573-9812-E6C5-CC463FC692FD}"/>
          </ac:spMkLst>
        </pc:spChg>
        <pc:graphicFrameChg chg="mod">
          <ac:chgData name="Ford, Steven - FPAC-FSA, DC" userId="b6777701-abb1-4dee-804c-572e86f7e1b4" providerId="ADAL" clId="{44D2BBA6-9637-4687-9C5A-215D9D36AA5D}" dt="2023-06-26T16:04:20.145" v="201" actId="20577"/>
          <ac:graphicFrameMkLst>
            <pc:docMk/>
            <pc:sldMk cId="3937002378" sldId="283"/>
            <ac:graphicFrameMk id="5" creationId="{3881A533-003B-D664-C13C-0E1AF6207AF0}"/>
          </ac:graphicFrameMkLst>
        </pc:graphicFrameChg>
      </pc:sldChg>
      <pc:sldChg chg="del">
        <pc:chgData name="Ford, Steven - FPAC-FSA, DC" userId="b6777701-abb1-4dee-804c-572e86f7e1b4" providerId="ADAL" clId="{44D2BBA6-9637-4687-9C5A-215D9D36AA5D}" dt="2023-06-26T16:04:40.170" v="202" actId="2696"/>
        <pc:sldMkLst>
          <pc:docMk/>
          <pc:sldMk cId="2475094122" sldId="284"/>
        </pc:sldMkLst>
      </pc:sldChg>
      <pc:sldChg chg="addSp modSp mod">
        <pc:chgData name="Ford, Steven - FPAC-FSA, DC" userId="b6777701-abb1-4dee-804c-572e86f7e1b4" providerId="ADAL" clId="{44D2BBA6-9637-4687-9C5A-215D9D36AA5D}" dt="2023-06-26T18:09:29.540" v="466" actId="207"/>
        <pc:sldMkLst>
          <pc:docMk/>
          <pc:sldMk cId="1214156189" sldId="285"/>
        </pc:sldMkLst>
        <pc:spChg chg="add mod">
          <ac:chgData name="Ford, Steven - FPAC-FSA, DC" userId="b6777701-abb1-4dee-804c-572e86f7e1b4" providerId="ADAL" clId="{44D2BBA6-9637-4687-9C5A-215D9D36AA5D}" dt="2023-06-26T18:09:29.540" v="466" actId="207"/>
          <ac:spMkLst>
            <pc:docMk/>
            <pc:sldMk cId="1214156189" sldId="285"/>
            <ac:spMk id="2" creationId="{7C1C63D5-7DE1-82D0-858C-A64813F8F8E9}"/>
          </ac:spMkLst>
        </pc:spChg>
      </pc:sldChg>
      <pc:sldChg chg="addSp modSp mod">
        <pc:chgData name="Ford, Steven - FPAC-FSA, DC" userId="b6777701-abb1-4dee-804c-572e86f7e1b4" providerId="ADAL" clId="{44D2BBA6-9637-4687-9C5A-215D9D36AA5D}" dt="2023-06-26T18:07:40.377" v="452" actId="207"/>
        <pc:sldMkLst>
          <pc:docMk/>
          <pc:sldMk cId="129528319" sldId="299"/>
        </pc:sldMkLst>
        <pc:spChg chg="add mod">
          <ac:chgData name="Ford, Steven - FPAC-FSA, DC" userId="b6777701-abb1-4dee-804c-572e86f7e1b4" providerId="ADAL" clId="{44D2BBA6-9637-4687-9C5A-215D9D36AA5D}" dt="2023-06-26T18:07:40.377" v="452" actId="207"/>
          <ac:spMkLst>
            <pc:docMk/>
            <pc:sldMk cId="129528319" sldId="299"/>
            <ac:spMk id="3" creationId="{7FE9AAD1-21AB-9C22-DE2D-F5BB561B2A1B}"/>
          </ac:spMkLst>
        </pc:spChg>
      </pc:sldChg>
      <pc:sldChg chg="addSp modSp mod">
        <pc:chgData name="Ford, Steven - FPAC-FSA, DC" userId="b6777701-abb1-4dee-804c-572e86f7e1b4" providerId="ADAL" clId="{44D2BBA6-9637-4687-9C5A-215D9D36AA5D}" dt="2023-06-26T18:07:33.142" v="451" actId="207"/>
        <pc:sldMkLst>
          <pc:docMk/>
          <pc:sldMk cId="2770619274" sldId="305"/>
        </pc:sldMkLst>
        <pc:spChg chg="add mod">
          <ac:chgData name="Ford, Steven - FPAC-FSA, DC" userId="b6777701-abb1-4dee-804c-572e86f7e1b4" providerId="ADAL" clId="{44D2BBA6-9637-4687-9C5A-215D9D36AA5D}" dt="2023-06-26T18:07:33.142" v="451" actId="207"/>
          <ac:spMkLst>
            <pc:docMk/>
            <pc:sldMk cId="2770619274" sldId="305"/>
            <ac:spMk id="2" creationId="{EBF71B6C-2468-F612-22F2-80F98BDAE733}"/>
          </ac:spMkLst>
        </pc:spChg>
        <pc:spChg chg="mod">
          <ac:chgData name="Ford, Steven - FPAC-FSA, DC" userId="b6777701-abb1-4dee-804c-572e86f7e1b4" providerId="ADAL" clId="{44D2BBA6-9637-4687-9C5A-215D9D36AA5D}" dt="2023-06-26T16:00:02.466" v="85" actId="20577"/>
          <ac:spMkLst>
            <pc:docMk/>
            <pc:sldMk cId="2770619274" sldId="305"/>
            <ac:spMk id="3" creationId="{B2990DBD-7DD0-C48F-3D21-C8F9766D56A6}"/>
          </ac:spMkLst>
        </pc:spChg>
      </pc:sldChg>
      <pc:sldChg chg="addSp modSp mod">
        <pc:chgData name="Ford, Steven - FPAC-FSA, DC" userId="b6777701-abb1-4dee-804c-572e86f7e1b4" providerId="ADAL" clId="{44D2BBA6-9637-4687-9C5A-215D9D36AA5D}" dt="2023-06-26T18:07:25.340" v="450" actId="207"/>
        <pc:sldMkLst>
          <pc:docMk/>
          <pc:sldMk cId="3125307450" sldId="306"/>
        </pc:sldMkLst>
        <pc:spChg chg="mod">
          <ac:chgData name="Ford, Steven - FPAC-FSA, DC" userId="b6777701-abb1-4dee-804c-572e86f7e1b4" providerId="ADAL" clId="{44D2BBA6-9637-4687-9C5A-215D9D36AA5D}" dt="2023-06-26T15:59:16.848" v="81" actId="33524"/>
          <ac:spMkLst>
            <pc:docMk/>
            <pc:sldMk cId="3125307450" sldId="306"/>
            <ac:spMk id="3" creationId="{CB004323-BF70-FB7E-C142-5C3216116078}"/>
          </ac:spMkLst>
        </pc:spChg>
        <pc:spChg chg="add mod">
          <ac:chgData name="Ford, Steven - FPAC-FSA, DC" userId="b6777701-abb1-4dee-804c-572e86f7e1b4" providerId="ADAL" clId="{44D2BBA6-9637-4687-9C5A-215D9D36AA5D}" dt="2023-06-26T18:07:25.340" v="450" actId="207"/>
          <ac:spMkLst>
            <pc:docMk/>
            <pc:sldMk cId="3125307450" sldId="306"/>
            <ac:spMk id="4" creationId="{408144EF-900C-7E88-77B0-A57C8182AFDE}"/>
          </ac:spMkLst>
        </pc:spChg>
      </pc:sldChg>
      <pc:sldChg chg="addSp modSp mod">
        <pc:chgData name="Ford, Steven - FPAC-FSA, DC" userId="b6777701-abb1-4dee-804c-572e86f7e1b4" providerId="ADAL" clId="{44D2BBA6-9637-4687-9C5A-215D9D36AA5D}" dt="2023-06-26T18:10:33.675" v="475" actId="207"/>
        <pc:sldMkLst>
          <pc:docMk/>
          <pc:sldMk cId="2038714235" sldId="307"/>
        </pc:sldMkLst>
        <pc:spChg chg="add mod">
          <ac:chgData name="Ford, Steven - FPAC-FSA, DC" userId="b6777701-abb1-4dee-804c-572e86f7e1b4" providerId="ADAL" clId="{44D2BBA6-9637-4687-9C5A-215D9D36AA5D}" dt="2023-06-26T18:10:33.675" v="475" actId="207"/>
          <ac:spMkLst>
            <pc:docMk/>
            <pc:sldMk cId="2038714235" sldId="307"/>
            <ac:spMk id="2" creationId="{E6969CCA-CE46-DD9B-D002-CE3C1FA96C9A}"/>
          </ac:spMkLst>
        </pc:spChg>
      </pc:sldChg>
      <pc:sldChg chg="addSp modSp mod">
        <pc:chgData name="Ford, Steven - FPAC-FSA, DC" userId="b6777701-abb1-4dee-804c-572e86f7e1b4" providerId="ADAL" clId="{44D2BBA6-9637-4687-9C5A-215D9D36AA5D}" dt="2023-06-26T18:10:50.059" v="477" actId="207"/>
        <pc:sldMkLst>
          <pc:docMk/>
          <pc:sldMk cId="1574508756" sldId="308"/>
        </pc:sldMkLst>
        <pc:spChg chg="add mod">
          <ac:chgData name="Ford, Steven - FPAC-FSA, DC" userId="b6777701-abb1-4dee-804c-572e86f7e1b4" providerId="ADAL" clId="{44D2BBA6-9637-4687-9C5A-215D9D36AA5D}" dt="2023-06-26T18:10:50.059" v="477" actId="207"/>
          <ac:spMkLst>
            <pc:docMk/>
            <pc:sldMk cId="1574508756" sldId="308"/>
            <ac:spMk id="2" creationId="{4139FF58-7AE8-73DA-2603-D05DB5134FBC}"/>
          </ac:spMkLst>
        </pc:spChg>
      </pc:sldChg>
      <pc:sldChg chg="addSp modSp mod">
        <pc:chgData name="Ford, Steven - FPAC-FSA, DC" userId="b6777701-abb1-4dee-804c-572e86f7e1b4" providerId="ADAL" clId="{44D2BBA6-9637-4687-9C5A-215D9D36AA5D}" dt="2023-06-26T18:06:45.061" v="446" actId="207"/>
        <pc:sldMkLst>
          <pc:docMk/>
          <pc:sldMk cId="253346040" sldId="310"/>
        </pc:sldMkLst>
        <pc:spChg chg="mod">
          <ac:chgData name="Ford, Steven - FPAC-FSA, DC" userId="b6777701-abb1-4dee-804c-572e86f7e1b4" providerId="ADAL" clId="{44D2BBA6-9637-4687-9C5A-215D9D36AA5D}" dt="2023-06-26T16:15:15.054" v="207" actId="1076"/>
          <ac:spMkLst>
            <pc:docMk/>
            <pc:sldMk cId="253346040" sldId="310"/>
            <ac:spMk id="2" creationId="{664713CD-0759-7F47-4656-8FA5AD0D036C}"/>
          </ac:spMkLst>
        </pc:spChg>
        <pc:spChg chg="add mod">
          <ac:chgData name="Ford, Steven - FPAC-FSA, DC" userId="b6777701-abb1-4dee-804c-572e86f7e1b4" providerId="ADAL" clId="{44D2BBA6-9637-4687-9C5A-215D9D36AA5D}" dt="2023-06-26T18:06:45.061" v="446" actId="207"/>
          <ac:spMkLst>
            <pc:docMk/>
            <pc:sldMk cId="253346040" sldId="310"/>
            <ac:spMk id="5" creationId="{84EE30BE-E9F3-764E-62B9-2A4D2DB1F973}"/>
          </ac:spMkLst>
        </pc:spChg>
      </pc:sldChg>
      <pc:sldChg chg="addSp modSp mod">
        <pc:chgData name="Ford, Steven - FPAC-FSA, DC" userId="b6777701-abb1-4dee-804c-572e86f7e1b4" providerId="ADAL" clId="{44D2BBA6-9637-4687-9C5A-215D9D36AA5D}" dt="2023-06-26T18:08:44.145" v="460" actId="207"/>
        <pc:sldMkLst>
          <pc:docMk/>
          <pc:sldMk cId="1939109304" sldId="311"/>
        </pc:sldMkLst>
        <pc:spChg chg="add mod">
          <ac:chgData name="Ford, Steven - FPAC-FSA, DC" userId="b6777701-abb1-4dee-804c-572e86f7e1b4" providerId="ADAL" clId="{44D2BBA6-9637-4687-9C5A-215D9D36AA5D}" dt="2023-06-26T18:08:44.145" v="460" actId="207"/>
          <ac:spMkLst>
            <pc:docMk/>
            <pc:sldMk cId="1939109304" sldId="311"/>
            <ac:spMk id="4" creationId="{D4549ED3-AB45-619A-5792-37AD63DA1C1B}"/>
          </ac:spMkLst>
        </pc:spChg>
      </pc:sldChg>
      <pc:sldChg chg="addSp modSp mod">
        <pc:chgData name="Ford, Steven - FPAC-FSA, DC" userId="b6777701-abb1-4dee-804c-572e86f7e1b4" providerId="ADAL" clId="{44D2BBA6-9637-4687-9C5A-215D9D36AA5D}" dt="2023-06-26T18:08:54.224" v="461" actId="207"/>
        <pc:sldMkLst>
          <pc:docMk/>
          <pc:sldMk cId="3477304696" sldId="312"/>
        </pc:sldMkLst>
        <pc:spChg chg="add mod">
          <ac:chgData name="Ford, Steven - FPAC-FSA, DC" userId="b6777701-abb1-4dee-804c-572e86f7e1b4" providerId="ADAL" clId="{44D2BBA6-9637-4687-9C5A-215D9D36AA5D}" dt="2023-06-26T18:08:54.224" v="461" actId="207"/>
          <ac:spMkLst>
            <pc:docMk/>
            <pc:sldMk cId="3477304696" sldId="312"/>
            <ac:spMk id="4" creationId="{221EC1A1-55AD-504A-9C8E-485DC0E6DBDA}"/>
          </ac:spMkLst>
        </pc:spChg>
      </pc:sldChg>
      <pc:sldChg chg="addSp modSp mod">
        <pc:chgData name="Ford, Steven - FPAC-FSA, DC" userId="b6777701-abb1-4dee-804c-572e86f7e1b4" providerId="ADAL" clId="{44D2BBA6-9637-4687-9C5A-215D9D36AA5D}" dt="2023-06-26T18:09:01.183" v="462" actId="207"/>
        <pc:sldMkLst>
          <pc:docMk/>
          <pc:sldMk cId="2831051223" sldId="313"/>
        </pc:sldMkLst>
        <pc:spChg chg="add mod">
          <ac:chgData name="Ford, Steven - FPAC-FSA, DC" userId="b6777701-abb1-4dee-804c-572e86f7e1b4" providerId="ADAL" clId="{44D2BBA6-9637-4687-9C5A-215D9D36AA5D}" dt="2023-06-26T18:09:01.183" v="462" actId="207"/>
          <ac:spMkLst>
            <pc:docMk/>
            <pc:sldMk cId="2831051223" sldId="313"/>
            <ac:spMk id="4" creationId="{06040EF2-75A6-CBCD-DBBD-48F6F040D203}"/>
          </ac:spMkLst>
        </pc:spChg>
      </pc:sldChg>
      <pc:sldChg chg="del">
        <pc:chgData name="Ford, Steven - FPAC-FSA, DC" userId="b6777701-abb1-4dee-804c-572e86f7e1b4" providerId="ADAL" clId="{44D2BBA6-9637-4687-9C5A-215D9D36AA5D}" dt="2023-06-26T16:01:05.724" v="118" actId="2696"/>
        <pc:sldMkLst>
          <pc:docMk/>
          <pc:sldMk cId="35291613" sldId="318"/>
        </pc:sldMkLst>
      </pc:sldChg>
      <pc:sldChg chg="addSp modSp mod">
        <pc:chgData name="Ford, Steven - FPAC-FSA, DC" userId="b6777701-abb1-4dee-804c-572e86f7e1b4" providerId="ADAL" clId="{44D2BBA6-9637-4687-9C5A-215D9D36AA5D}" dt="2023-06-26T18:06:26.982" v="445" actId="207"/>
        <pc:sldMkLst>
          <pc:docMk/>
          <pc:sldMk cId="571881887" sldId="319"/>
        </pc:sldMkLst>
        <pc:spChg chg="add mod">
          <ac:chgData name="Ford, Steven - FPAC-FSA, DC" userId="b6777701-abb1-4dee-804c-572e86f7e1b4" providerId="ADAL" clId="{44D2BBA6-9637-4687-9C5A-215D9D36AA5D}" dt="2023-06-26T18:06:26.982" v="445" actId="207"/>
          <ac:spMkLst>
            <pc:docMk/>
            <pc:sldMk cId="571881887" sldId="319"/>
            <ac:spMk id="2" creationId="{C639C1BF-BDA2-93C0-8629-FF95C7A44B97}"/>
          </ac:spMkLst>
        </pc:spChg>
      </pc:sldChg>
      <pc:sldChg chg="addSp modSp mod">
        <pc:chgData name="Ford, Steven - FPAC-FSA, DC" userId="b6777701-abb1-4dee-804c-572e86f7e1b4" providerId="ADAL" clId="{44D2BBA6-9637-4687-9C5A-215D9D36AA5D}" dt="2023-06-26T18:13:00.941" v="548" actId="20577"/>
        <pc:sldMkLst>
          <pc:docMk/>
          <pc:sldMk cId="623065098" sldId="321"/>
        </pc:sldMkLst>
        <pc:spChg chg="add mod">
          <ac:chgData name="Ford, Steven - FPAC-FSA, DC" userId="b6777701-abb1-4dee-804c-572e86f7e1b4" providerId="ADAL" clId="{44D2BBA6-9637-4687-9C5A-215D9D36AA5D}" dt="2023-06-26T18:07:14.818" v="449" actId="207"/>
          <ac:spMkLst>
            <pc:docMk/>
            <pc:sldMk cId="623065098" sldId="321"/>
            <ac:spMk id="3" creationId="{A7B2B23B-35FA-3FD8-239D-3E0A6CA722D1}"/>
          </ac:spMkLst>
        </pc:spChg>
        <pc:graphicFrameChg chg="mod modGraphic">
          <ac:chgData name="Ford, Steven - FPAC-FSA, DC" userId="b6777701-abb1-4dee-804c-572e86f7e1b4" providerId="ADAL" clId="{44D2BBA6-9637-4687-9C5A-215D9D36AA5D}" dt="2023-06-26T18:13:00.941" v="548" actId="20577"/>
          <ac:graphicFrameMkLst>
            <pc:docMk/>
            <pc:sldMk cId="623065098" sldId="321"/>
            <ac:graphicFrameMk id="7" creationId="{1695966B-EF25-03C2-6277-16724129437A}"/>
          </ac:graphicFrameMkLst>
        </pc:graphicFrameChg>
      </pc:sldChg>
      <pc:sldChg chg="addSp modSp mod">
        <pc:chgData name="Ford, Steven - FPAC-FSA, DC" userId="b6777701-abb1-4dee-804c-572e86f7e1b4" providerId="ADAL" clId="{44D2BBA6-9637-4687-9C5A-215D9D36AA5D}" dt="2023-06-26T18:11:57.078" v="513" actId="20577"/>
        <pc:sldMkLst>
          <pc:docMk/>
          <pc:sldMk cId="2808353739" sldId="322"/>
        </pc:sldMkLst>
        <pc:spChg chg="add mod">
          <ac:chgData name="Ford, Steven - FPAC-FSA, DC" userId="b6777701-abb1-4dee-804c-572e86f7e1b4" providerId="ADAL" clId="{44D2BBA6-9637-4687-9C5A-215D9D36AA5D}" dt="2023-06-26T18:06:55.178" v="447" actId="207"/>
          <ac:spMkLst>
            <pc:docMk/>
            <pc:sldMk cId="2808353739" sldId="322"/>
            <ac:spMk id="3" creationId="{EB2059B1-FFAE-DFE3-8F4F-B50269F449CB}"/>
          </ac:spMkLst>
        </pc:spChg>
        <pc:graphicFrameChg chg="mod modGraphic">
          <ac:chgData name="Ford, Steven - FPAC-FSA, DC" userId="b6777701-abb1-4dee-804c-572e86f7e1b4" providerId="ADAL" clId="{44D2BBA6-9637-4687-9C5A-215D9D36AA5D}" dt="2023-06-26T18:11:57.078" v="513" actId="20577"/>
          <ac:graphicFrameMkLst>
            <pc:docMk/>
            <pc:sldMk cId="2808353739" sldId="322"/>
            <ac:graphicFrameMk id="7" creationId="{1695966B-EF25-03C2-6277-16724129437A}"/>
          </ac:graphicFrameMkLst>
        </pc:graphicFrameChg>
      </pc:sldChg>
      <pc:sldChg chg="addSp modSp mod">
        <pc:chgData name="Ford, Steven - FPAC-FSA, DC" userId="b6777701-abb1-4dee-804c-572e86f7e1b4" providerId="ADAL" clId="{44D2BBA6-9637-4687-9C5A-215D9D36AA5D}" dt="2023-06-26T19:47:28.329" v="605" actId="20577"/>
        <pc:sldMkLst>
          <pc:docMk/>
          <pc:sldMk cId="510519475" sldId="323"/>
        </pc:sldMkLst>
        <pc:spChg chg="mod">
          <ac:chgData name="Ford, Steven - FPAC-FSA, DC" userId="b6777701-abb1-4dee-804c-572e86f7e1b4" providerId="ADAL" clId="{44D2BBA6-9637-4687-9C5A-215D9D36AA5D}" dt="2023-06-26T19:47:28.329" v="605" actId="20577"/>
          <ac:spMkLst>
            <pc:docMk/>
            <pc:sldMk cId="510519475" sldId="323"/>
            <ac:spMk id="3" creationId="{28DB8040-2C8D-4628-8E81-5F96BF979D27}"/>
          </ac:spMkLst>
        </pc:spChg>
        <pc:spChg chg="add mod">
          <ac:chgData name="Ford, Steven - FPAC-FSA, DC" userId="b6777701-abb1-4dee-804c-572e86f7e1b4" providerId="ADAL" clId="{44D2BBA6-9637-4687-9C5A-215D9D36AA5D}" dt="2023-06-26T18:10:42.143" v="476" actId="207"/>
          <ac:spMkLst>
            <pc:docMk/>
            <pc:sldMk cId="510519475" sldId="323"/>
            <ac:spMk id="4" creationId="{CBE3054A-DCF2-E28A-3DB2-8071624114F6}"/>
          </ac:spMkLst>
        </pc:spChg>
      </pc:sldChg>
      <pc:sldChg chg="addSp modSp mod">
        <pc:chgData name="Ford, Steven - FPAC-FSA, DC" userId="b6777701-abb1-4dee-804c-572e86f7e1b4" providerId="ADAL" clId="{44D2BBA6-9637-4687-9C5A-215D9D36AA5D}" dt="2023-06-26T18:07:05.452" v="448" actId="207"/>
        <pc:sldMkLst>
          <pc:docMk/>
          <pc:sldMk cId="1351789749" sldId="324"/>
        </pc:sldMkLst>
        <pc:spChg chg="add mod">
          <ac:chgData name="Ford, Steven - FPAC-FSA, DC" userId="b6777701-abb1-4dee-804c-572e86f7e1b4" providerId="ADAL" clId="{44D2BBA6-9637-4687-9C5A-215D9D36AA5D}" dt="2023-06-26T18:07:05.452" v="448" actId="207"/>
          <ac:spMkLst>
            <pc:docMk/>
            <pc:sldMk cId="1351789749" sldId="324"/>
            <ac:spMk id="3" creationId="{344D886D-B3C4-A813-7B0C-FDB1525FB461}"/>
          </ac:spMkLst>
        </pc:spChg>
        <pc:graphicFrameChg chg="modGraphic">
          <ac:chgData name="Ford, Steven - FPAC-FSA, DC" userId="b6777701-abb1-4dee-804c-572e86f7e1b4" providerId="ADAL" clId="{44D2BBA6-9637-4687-9C5A-215D9D36AA5D}" dt="2023-06-26T17:59:36.295" v="399" actId="20577"/>
          <ac:graphicFrameMkLst>
            <pc:docMk/>
            <pc:sldMk cId="1351789749" sldId="324"/>
            <ac:graphicFrameMk id="7" creationId="{1695966B-EF25-03C2-6277-16724129437A}"/>
          </ac:graphicFrameMkLst>
        </pc:graphicFrameChg>
      </pc:sldChg>
      <pc:sldChg chg="addSp modSp mod">
        <pc:chgData name="Ford, Steven - FPAC-FSA, DC" userId="b6777701-abb1-4dee-804c-572e86f7e1b4" providerId="ADAL" clId="{44D2BBA6-9637-4687-9C5A-215D9D36AA5D}" dt="2023-06-26T19:36:23.305" v="571" actId="20577"/>
        <pc:sldMkLst>
          <pc:docMk/>
          <pc:sldMk cId="1035003047" sldId="325"/>
        </pc:sldMkLst>
        <pc:spChg chg="add mod">
          <ac:chgData name="Ford, Steven - FPAC-FSA, DC" userId="b6777701-abb1-4dee-804c-572e86f7e1b4" providerId="ADAL" clId="{44D2BBA6-9637-4687-9C5A-215D9D36AA5D}" dt="2023-06-26T18:09:13.798" v="464" actId="207"/>
          <ac:spMkLst>
            <pc:docMk/>
            <pc:sldMk cId="1035003047" sldId="325"/>
            <ac:spMk id="3" creationId="{C45D1A2E-BC2B-4CD0-B91B-127D5E92BD65}"/>
          </ac:spMkLst>
        </pc:spChg>
        <pc:spChg chg="mod">
          <ac:chgData name="Ford, Steven - FPAC-FSA, DC" userId="b6777701-abb1-4dee-804c-572e86f7e1b4" providerId="ADAL" clId="{44D2BBA6-9637-4687-9C5A-215D9D36AA5D}" dt="2023-06-26T16:02:18.294" v="120" actId="20577"/>
          <ac:spMkLst>
            <pc:docMk/>
            <pc:sldMk cId="1035003047" sldId="325"/>
            <ac:spMk id="5" creationId="{E1C727F1-560F-3627-A4DE-CEA35FDA3A72}"/>
          </ac:spMkLst>
        </pc:spChg>
        <pc:graphicFrameChg chg="mod">
          <ac:chgData name="Ford, Steven - FPAC-FSA, DC" userId="b6777701-abb1-4dee-804c-572e86f7e1b4" providerId="ADAL" clId="{44D2BBA6-9637-4687-9C5A-215D9D36AA5D}" dt="2023-06-26T19:36:23.305" v="571" actId="20577"/>
          <ac:graphicFrameMkLst>
            <pc:docMk/>
            <pc:sldMk cId="1035003047" sldId="325"/>
            <ac:graphicFrameMk id="8" creationId="{C68A0E5D-E9EF-D429-FC8D-FF5B376FECA8}"/>
          </ac:graphicFrameMkLst>
        </pc:graphicFrameChg>
      </pc:sldChg>
      <pc:sldChg chg="addSp modSp mod">
        <pc:chgData name="Ford, Steven - FPAC-FSA, DC" userId="b6777701-abb1-4dee-804c-572e86f7e1b4" providerId="ADAL" clId="{44D2BBA6-9637-4687-9C5A-215D9D36AA5D}" dt="2023-06-26T18:07:47.329" v="453" actId="207"/>
        <pc:sldMkLst>
          <pc:docMk/>
          <pc:sldMk cId="2735380891" sldId="326"/>
        </pc:sldMkLst>
        <pc:spChg chg="add mod">
          <ac:chgData name="Ford, Steven - FPAC-FSA, DC" userId="b6777701-abb1-4dee-804c-572e86f7e1b4" providerId="ADAL" clId="{44D2BBA6-9637-4687-9C5A-215D9D36AA5D}" dt="2023-06-26T18:07:47.329" v="453" actId="207"/>
          <ac:spMkLst>
            <pc:docMk/>
            <pc:sldMk cId="2735380891" sldId="326"/>
            <ac:spMk id="3" creationId="{4B7B1291-59F4-254D-0F74-A1DE2C3D9AEA}"/>
          </ac:spMkLst>
        </pc:spChg>
      </pc:sldChg>
      <pc:sldChg chg="addSp modSp mod">
        <pc:chgData name="Ford, Steven - FPAC-FSA, DC" userId="b6777701-abb1-4dee-804c-572e86f7e1b4" providerId="ADAL" clId="{44D2BBA6-9637-4687-9C5A-215D9D36AA5D}" dt="2023-06-26T18:07:54.656" v="454" actId="207"/>
        <pc:sldMkLst>
          <pc:docMk/>
          <pc:sldMk cId="3771137907" sldId="327"/>
        </pc:sldMkLst>
        <pc:spChg chg="add mod">
          <ac:chgData name="Ford, Steven - FPAC-FSA, DC" userId="b6777701-abb1-4dee-804c-572e86f7e1b4" providerId="ADAL" clId="{44D2BBA6-9637-4687-9C5A-215D9D36AA5D}" dt="2023-06-26T18:07:54.656" v="454" actId="207"/>
          <ac:spMkLst>
            <pc:docMk/>
            <pc:sldMk cId="3771137907" sldId="327"/>
            <ac:spMk id="2" creationId="{B7E693EB-281A-098B-21FE-5AEAA26983CC}"/>
          </ac:spMkLst>
        </pc:spChg>
      </pc:sldChg>
      <pc:sldChg chg="addSp modSp mod">
        <pc:chgData name="Ford, Steven - FPAC-FSA, DC" userId="b6777701-abb1-4dee-804c-572e86f7e1b4" providerId="ADAL" clId="{44D2BBA6-9637-4687-9C5A-215D9D36AA5D}" dt="2023-06-26T18:08:02.931" v="455" actId="207"/>
        <pc:sldMkLst>
          <pc:docMk/>
          <pc:sldMk cId="3631202359" sldId="328"/>
        </pc:sldMkLst>
        <pc:spChg chg="add mod">
          <ac:chgData name="Ford, Steven - FPAC-FSA, DC" userId="b6777701-abb1-4dee-804c-572e86f7e1b4" providerId="ADAL" clId="{44D2BBA6-9637-4687-9C5A-215D9D36AA5D}" dt="2023-06-26T18:08:02.931" v="455" actId="207"/>
          <ac:spMkLst>
            <pc:docMk/>
            <pc:sldMk cId="3631202359" sldId="328"/>
            <ac:spMk id="3" creationId="{7DEBA279-5082-6A61-70C8-1B7145AC7BC2}"/>
          </ac:spMkLst>
        </pc:spChg>
      </pc:sldChg>
      <pc:sldChg chg="addSp modSp mod">
        <pc:chgData name="Ford, Steven - FPAC-FSA, DC" userId="b6777701-abb1-4dee-804c-572e86f7e1b4" providerId="ADAL" clId="{44D2BBA6-9637-4687-9C5A-215D9D36AA5D}" dt="2023-06-26T18:08:09.712" v="456" actId="207"/>
        <pc:sldMkLst>
          <pc:docMk/>
          <pc:sldMk cId="107889761" sldId="329"/>
        </pc:sldMkLst>
        <pc:spChg chg="add mod">
          <ac:chgData name="Ford, Steven - FPAC-FSA, DC" userId="b6777701-abb1-4dee-804c-572e86f7e1b4" providerId="ADAL" clId="{44D2BBA6-9637-4687-9C5A-215D9D36AA5D}" dt="2023-06-26T18:08:09.712" v="456" actId="207"/>
          <ac:spMkLst>
            <pc:docMk/>
            <pc:sldMk cId="107889761" sldId="329"/>
            <ac:spMk id="3" creationId="{AFA6D7A4-5A4C-5B35-B186-F3BF38400F1B}"/>
          </ac:spMkLst>
        </pc:spChg>
      </pc:sldChg>
      <pc:sldChg chg="addSp modSp mod">
        <pc:chgData name="Ford, Steven - FPAC-FSA, DC" userId="b6777701-abb1-4dee-804c-572e86f7e1b4" providerId="ADAL" clId="{44D2BBA6-9637-4687-9C5A-215D9D36AA5D}" dt="2023-06-26T18:08:21.240" v="457" actId="207"/>
        <pc:sldMkLst>
          <pc:docMk/>
          <pc:sldMk cId="3673556176" sldId="330"/>
        </pc:sldMkLst>
        <pc:spChg chg="add mod">
          <ac:chgData name="Ford, Steven - FPAC-FSA, DC" userId="b6777701-abb1-4dee-804c-572e86f7e1b4" providerId="ADAL" clId="{44D2BBA6-9637-4687-9C5A-215D9D36AA5D}" dt="2023-06-26T18:08:21.240" v="457" actId="207"/>
          <ac:spMkLst>
            <pc:docMk/>
            <pc:sldMk cId="3673556176" sldId="330"/>
            <ac:spMk id="3" creationId="{267769D1-65FA-A6BC-4AFC-794F93847ED5}"/>
          </ac:spMkLst>
        </pc:spChg>
      </pc:sldChg>
      <pc:sldChg chg="addSp delSp modSp add mod ord">
        <pc:chgData name="Ford, Steven - FPAC-FSA, DC" userId="b6777701-abb1-4dee-804c-572e86f7e1b4" providerId="ADAL" clId="{44D2BBA6-9637-4687-9C5A-215D9D36AA5D}" dt="2023-06-27T00:59:18.232" v="1098" actId="20577"/>
        <pc:sldMkLst>
          <pc:docMk/>
          <pc:sldMk cId="1200519026" sldId="331"/>
        </pc:sldMkLst>
        <pc:spChg chg="mod">
          <ac:chgData name="Ford, Steven - FPAC-FSA, DC" userId="b6777701-abb1-4dee-804c-572e86f7e1b4" providerId="ADAL" clId="{44D2BBA6-9637-4687-9C5A-215D9D36AA5D}" dt="2023-06-27T00:54:07.316" v="629" actId="20577"/>
          <ac:spMkLst>
            <pc:docMk/>
            <pc:sldMk cId="1200519026" sldId="331"/>
            <ac:spMk id="3" creationId="{FF2C5C17-6EBD-1041-CA04-9EED4D531F85}"/>
          </ac:spMkLst>
        </pc:spChg>
        <pc:spChg chg="add mod">
          <ac:chgData name="Ford, Steven - FPAC-FSA, DC" userId="b6777701-abb1-4dee-804c-572e86f7e1b4" providerId="ADAL" clId="{44D2BBA6-9637-4687-9C5A-215D9D36AA5D}" dt="2023-06-27T00:59:18.232" v="1098" actId="20577"/>
          <ac:spMkLst>
            <pc:docMk/>
            <pc:sldMk cId="1200519026" sldId="331"/>
            <ac:spMk id="5" creationId="{FBA9BC39-BAC4-BBB9-CC9B-1FB14A2288C7}"/>
          </ac:spMkLst>
        </pc:spChg>
        <pc:graphicFrameChg chg="del">
          <ac:chgData name="Ford, Steven - FPAC-FSA, DC" userId="b6777701-abb1-4dee-804c-572e86f7e1b4" providerId="ADAL" clId="{44D2BBA6-9637-4687-9C5A-215D9D36AA5D}" dt="2023-06-27T00:54:13.617" v="630" actId="478"/>
          <ac:graphicFrameMkLst>
            <pc:docMk/>
            <pc:sldMk cId="1200519026" sldId="331"/>
            <ac:graphicFrameMk id="7" creationId="{1695966B-EF25-03C2-6277-16724129437A}"/>
          </ac:graphicFrameMkLst>
        </pc:graphicFrameChg>
      </pc:sldChg>
      <pc:sldMasterChg chg="modSldLayout">
        <pc:chgData name="Ford, Steven - FPAC-FSA, DC" userId="b6777701-abb1-4dee-804c-572e86f7e1b4" providerId="ADAL" clId="{44D2BBA6-9637-4687-9C5A-215D9D36AA5D}" dt="2023-06-26T16:12:24.988" v="206" actId="14100"/>
        <pc:sldMasterMkLst>
          <pc:docMk/>
          <pc:sldMasterMk cId="0" sldId="2147483660"/>
        </pc:sldMasterMkLst>
        <pc:sldLayoutChg chg="delSp modSp mod">
          <pc:chgData name="Ford, Steven - FPAC-FSA, DC" userId="b6777701-abb1-4dee-804c-572e86f7e1b4" providerId="ADAL" clId="{44D2BBA6-9637-4687-9C5A-215D9D36AA5D}" dt="2023-06-26T16:12:24.988" v="206" actId="14100"/>
          <pc:sldLayoutMkLst>
            <pc:docMk/>
            <pc:sldMasterMk cId="0" sldId="2147483660"/>
            <pc:sldLayoutMk cId="1194148036" sldId="2147483713"/>
          </pc:sldLayoutMkLst>
          <pc:spChg chg="mod">
            <ac:chgData name="Ford, Steven - FPAC-FSA, DC" userId="b6777701-abb1-4dee-804c-572e86f7e1b4" providerId="ADAL" clId="{44D2BBA6-9637-4687-9C5A-215D9D36AA5D}" dt="2023-06-26T16:12:24.988" v="206" actId="14100"/>
            <ac:spMkLst>
              <pc:docMk/>
              <pc:sldMasterMk cId="0" sldId="2147483660"/>
              <pc:sldLayoutMk cId="1194148036" sldId="2147483713"/>
              <ac:spMk id="4" creationId="{2B5D81C2-F30D-4E5E-B2B5-E938BA004961}"/>
            </ac:spMkLst>
          </pc:spChg>
          <pc:spChg chg="del">
            <ac:chgData name="Ford, Steven - FPAC-FSA, DC" userId="b6777701-abb1-4dee-804c-572e86f7e1b4" providerId="ADAL" clId="{44D2BBA6-9637-4687-9C5A-215D9D36AA5D}" dt="2023-06-26T16:12:00.350" v="204" actId="478"/>
            <ac:spMkLst>
              <pc:docMk/>
              <pc:sldMasterMk cId="0" sldId="2147483660"/>
              <pc:sldLayoutMk cId="1194148036" sldId="2147483713"/>
              <ac:spMk id="5" creationId="{F81B0437-4D3E-4A9A-B78C-7639CBE80618}"/>
            </ac:spMkLst>
          </pc:spChg>
          <pc:spChg chg="del">
            <ac:chgData name="Ford, Steven - FPAC-FSA, DC" userId="b6777701-abb1-4dee-804c-572e86f7e1b4" providerId="ADAL" clId="{44D2BBA6-9637-4687-9C5A-215D9D36AA5D}" dt="2023-06-26T16:11:57.357" v="203" actId="478"/>
            <ac:spMkLst>
              <pc:docMk/>
              <pc:sldMasterMk cId="0" sldId="2147483660"/>
              <pc:sldLayoutMk cId="1194148036" sldId="2147483713"/>
              <ac:spMk id="6" creationId="{9D63BF0B-C251-4027-AF0F-AA57D9475C25}"/>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DED63-196D-4479-9E78-CFC36A34A10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5D18668-AE01-47D8-93FA-4BF150BB084B}">
      <dgm:prSet phldrT="[Text]" custT="1"/>
      <dgm:spPr/>
      <dgm:t>
        <a:bodyPr/>
        <a:lstStyle/>
        <a:p>
          <a:r>
            <a:rPr lang="en-US" sz="2000" dirty="0"/>
            <a:t>Lender Type / Loan Amount</a:t>
          </a:r>
        </a:p>
      </dgm:t>
    </dgm:pt>
    <dgm:pt modelId="{30E38443-B612-4F2A-A73E-BBA35F85F09F}" type="parTrans" cxnId="{2632891E-08DC-4093-A62B-47F19D58A8CA}">
      <dgm:prSet/>
      <dgm:spPr/>
      <dgm:t>
        <a:bodyPr/>
        <a:lstStyle/>
        <a:p>
          <a:endParaRPr lang="en-US"/>
        </a:p>
      </dgm:t>
    </dgm:pt>
    <dgm:pt modelId="{750F448B-75BB-4736-A496-4900FC8A1E46}" type="sibTrans" cxnId="{2632891E-08DC-4093-A62B-47F19D58A8CA}">
      <dgm:prSet/>
      <dgm:spPr/>
      <dgm:t>
        <a:bodyPr/>
        <a:lstStyle/>
        <a:p>
          <a:endParaRPr lang="en-US"/>
        </a:p>
      </dgm:t>
    </dgm:pt>
    <dgm:pt modelId="{7CF46A62-86A0-4342-8016-31975B6B14DE}">
      <dgm:prSet phldrT="[Text]" custT="1"/>
      <dgm:spPr/>
      <dgm:t>
        <a:bodyPr/>
        <a:lstStyle/>
        <a:p>
          <a:r>
            <a:rPr lang="en-US" sz="2000" dirty="0"/>
            <a:t>EZ Guarantee</a:t>
          </a:r>
        </a:p>
      </dgm:t>
    </dgm:pt>
    <dgm:pt modelId="{B8CDE3A2-21B7-4167-BB81-2DDACFB002D5}" type="parTrans" cxnId="{1FA0296F-C3C4-441A-9B08-51C6532AEFFA}">
      <dgm:prSet/>
      <dgm:spPr/>
      <dgm:t>
        <a:bodyPr/>
        <a:lstStyle/>
        <a:p>
          <a:endParaRPr lang="en-US" sz="1600"/>
        </a:p>
      </dgm:t>
    </dgm:pt>
    <dgm:pt modelId="{F52A3ADB-00D7-444F-A5C5-0825896F6BBE}" type="sibTrans" cxnId="{1FA0296F-C3C4-441A-9B08-51C6532AEFFA}">
      <dgm:prSet/>
      <dgm:spPr/>
      <dgm:t>
        <a:bodyPr/>
        <a:lstStyle/>
        <a:p>
          <a:endParaRPr lang="en-US"/>
        </a:p>
      </dgm:t>
    </dgm:pt>
    <dgm:pt modelId="{20BB0603-918F-43C1-BB69-A7331709CAB5}">
      <dgm:prSet phldrT="[Text]" custT="1"/>
      <dgm:spPr/>
      <dgm:t>
        <a:bodyPr/>
        <a:lstStyle/>
        <a:p>
          <a:r>
            <a:rPr lang="en-US" sz="2000" dirty="0"/>
            <a:t>PLP</a:t>
          </a:r>
        </a:p>
      </dgm:t>
    </dgm:pt>
    <dgm:pt modelId="{E0936203-CD22-4381-A415-19B3E8C0FDE6}" type="parTrans" cxnId="{D156AAAB-0A5A-4C5A-B109-999D6BD3D1F6}">
      <dgm:prSet/>
      <dgm:spPr/>
      <dgm:t>
        <a:bodyPr/>
        <a:lstStyle/>
        <a:p>
          <a:endParaRPr lang="en-US" sz="1600"/>
        </a:p>
      </dgm:t>
    </dgm:pt>
    <dgm:pt modelId="{FEB5BE93-57F5-4460-9B4F-69E0BE7B283F}" type="sibTrans" cxnId="{D156AAAB-0A5A-4C5A-B109-999D6BD3D1F6}">
      <dgm:prSet/>
      <dgm:spPr/>
      <dgm:t>
        <a:bodyPr/>
        <a:lstStyle/>
        <a:p>
          <a:endParaRPr lang="en-US"/>
        </a:p>
      </dgm:t>
    </dgm:pt>
    <dgm:pt modelId="{CB5F6F0C-7921-489E-9426-978FE9B194AF}">
      <dgm:prSet phldrT="[Text]" custT="1"/>
      <dgm:spPr/>
      <dgm:t>
        <a:bodyPr/>
        <a:lstStyle/>
        <a:p>
          <a:r>
            <a:rPr lang="en-US" sz="2000" dirty="0"/>
            <a:t>CLP</a:t>
          </a:r>
        </a:p>
      </dgm:t>
    </dgm:pt>
    <dgm:pt modelId="{A79EDBC9-2806-48F7-9897-D7A501355E89}" type="parTrans" cxnId="{EBA435DF-C5F3-439A-A646-DFF42DA01312}">
      <dgm:prSet/>
      <dgm:spPr/>
      <dgm:t>
        <a:bodyPr/>
        <a:lstStyle/>
        <a:p>
          <a:endParaRPr lang="en-US" sz="1600"/>
        </a:p>
      </dgm:t>
    </dgm:pt>
    <dgm:pt modelId="{D4BDDEDC-A5DE-4893-80A9-BCC4DBA1D166}" type="sibTrans" cxnId="{EBA435DF-C5F3-439A-A646-DFF42DA01312}">
      <dgm:prSet/>
      <dgm:spPr/>
      <dgm:t>
        <a:bodyPr/>
        <a:lstStyle/>
        <a:p>
          <a:endParaRPr lang="en-US"/>
        </a:p>
      </dgm:t>
    </dgm:pt>
    <dgm:pt modelId="{50184F94-1893-4024-8551-20545C12B723}">
      <dgm:prSet phldrT="[Text]" custT="1"/>
      <dgm:spPr/>
      <dgm:t>
        <a:bodyPr/>
        <a:lstStyle/>
        <a:p>
          <a:r>
            <a:rPr lang="en-US" sz="2000" dirty="0"/>
            <a:t>SEL</a:t>
          </a:r>
        </a:p>
      </dgm:t>
    </dgm:pt>
    <dgm:pt modelId="{524C05D0-EA7D-495D-9825-F088890AC359}" type="parTrans" cxnId="{2C35B58B-8B34-4014-81D1-5F913DAE9B55}">
      <dgm:prSet/>
      <dgm:spPr/>
      <dgm:t>
        <a:bodyPr/>
        <a:lstStyle/>
        <a:p>
          <a:endParaRPr lang="en-US" sz="1600"/>
        </a:p>
      </dgm:t>
    </dgm:pt>
    <dgm:pt modelId="{3A25546A-4E11-42C8-A418-9E893544A042}" type="sibTrans" cxnId="{2C35B58B-8B34-4014-81D1-5F913DAE9B55}">
      <dgm:prSet/>
      <dgm:spPr/>
      <dgm:t>
        <a:bodyPr/>
        <a:lstStyle/>
        <a:p>
          <a:endParaRPr lang="en-US"/>
        </a:p>
      </dgm:t>
    </dgm:pt>
    <dgm:pt modelId="{47BCCC54-6519-4FD1-8744-55C29B6905A4}">
      <dgm:prSet phldrT="[Text]" custT="1"/>
      <dgm:spPr/>
      <dgm:t>
        <a:bodyPr/>
        <a:lstStyle/>
        <a:p>
          <a:r>
            <a:rPr lang="en-US" sz="2000" dirty="0"/>
            <a:t>To $125K*</a:t>
          </a:r>
        </a:p>
      </dgm:t>
    </dgm:pt>
    <dgm:pt modelId="{C28702AB-452B-4480-B9F3-16B81E1CE012}" type="parTrans" cxnId="{E038D09E-0DF5-478F-BBAA-46F2AE750C39}">
      <dgm:prSet/>
      <dgm:spPr/>
      <dgm:t>
        <a:bodyPr/>
        <a:lstStyle/>
        <a:p>
          <a:endParaRPr lang="en-US"/>
        </a:p>
      </dgm:t>
    </dgm:pt>
    <dgm:pt modelId="{E0222989-066F-432D-AFA2-9C9A334E63E5}" type="sibTrans" cxnId="{E038D09E-0DF5-478F-BBAA-46F2AE750C39}">
      <dgm:prSet/>
      <dgm:spPr/>
      <dgm:t>
        <a:bodyPr/>
        <a:lstStyle/>
        <a:p>
          <a:endParaRPr lang="en-US"/>
        </a:p>
      </dgm:t>
    </dgm:pt>
    <dgm:pt modelId="{9CAE8F7B-DF45-4BAF-A0D6-4CED7AA054B5}">
      <dgm:prSet phldrT="[Text]" custT="1"/>
      <dgm:spPr/>
      <dgm:t>
        <a:bodyPr/>
        <a:lstStyle/>
        <a:p>
          <a:r>
            <a:rPr lang="en-US" sz="2000" dirty="0"/>
            <a:t>$125K* +</a:t>
          </a:r>
        </a:p>
      </dgm:t>
    </dgm:pt>
    <dgm:pt modelId="{5A7F9E4C-39BB-4D75-AE6C-AD4F602A8CB6}" type="parTrans" cxnId="{14D3322B-6758-4457-8655-C2E847BB203D}">
      <dgm:prSet/>
      <dgm:spPr/>
      <dgm:t>
        <a:bodyPr/>
        <a:lstStyle/>
        <a:p>
          <a:endParaRPr lang="en-US"/>
        </a:p>
      </dgm:t>
    </dgm:pt>
    <dgm:pt modelId="{17C2905E-CC27-4BB3-BC51-1FAAB5C8ADD2}" type="sibTrans" cxnId="{14D3322B-6758-4457-8655-C2E847BB203D}">
      <dgm:prSet/>
      <dgm:spPr/>
      <dgm:t>
        <a:bodyPr/>
        <a:lstStyle/>
        <a:p>
          <a:endParaRPr lang="en-US"/>
        </a:p>
      </dgm:t>
    </dgm:pt>
    <dgm:pt modelId="{DE8D6248-AC3E-4F44-A141-BF62E13EE059}">
      <dgm:prSet phldrT="[Text]" custT="1"/>
      <dgm:spPr/>
      <dgm:t>
        <a:bodyPr/>
        <a:lstStyle/>
        <a:p>
          <a:r>
            <a:rPr lang="en-US" sz="2000" dirty="0"/>
            <a:t>Micro Lender to $50K*</a:t>
          </a:r>
        </a:p>
      </dgm:t>
    </dgm:pt>
    <dgm:pt modelId="{44B19566-0A19-4987-A8EE-FD312E688A74}" type="parTrans" cxnId="{B031A5C4-8D0D-440F-9D0A-304198986F05}">
      <dgm:prSet/>
      <dgm:spPr/>
      <dgm:t>
        <a:bodyPr/>
        <a:lstStyle/>
        <a:p>
          <a:endParaRPr lang="en-US"/>
        </a:p>
      </dgm:t>
    </dgm:pt>
    <dgm:pt modelId="{312E4590-D519-4B2C-BF74-AC28A12FE803}" type="sibTrans" cxnId="{B031A5C4-8D0D-440F-9D0A-304198986F05}">
      <dgm:prSet/>
      <dgm:spPr/>
      <dgm:t>
        <a:bodyPr/>
        <a:lstStyle/>
        <a:p>
          <a:endParaRPr lang="en-US"/>
        </a:p>
      </dgm:t>
    </dgm:pt>
    <dgm:pt modelId="{BB9860DD-3C01-4830-8669-4FCCF7CE97B1}">
      <dgm:prSet phldrT="[Text]" custT="1"/>
      <dgm:spPr/>
      <dgm:t>
        <a:bodyPr/>
        <a:lstStyle/>
        <a:p>
          <a:r>
            <a:rPr lang="en-US" sz="2000" dirty="0"/>
            <a:t>SEL to $100K*</a:t>
          </a:r>
        </a:p>
      </dgm:t>
    </dgm:pt>
    <dgm:pt modelId="{481FC9C2-EC3D-478E-9894-4E29220AC6AA}" type="parTrans" cxnId="{C32A90D9-94A4-45F9-BB07-8385BA8BF5E8}">
      <dgm:prSet/>
      <dgm:spPr/>
      <dgm:t>
        <a:bodyPr/>
        <a:lstStyle/>
        <a:p>
          <a:endParaRPr lang="en-US"/>
        </a:p>
      </dgm:t>
    </dgm:pt>
    <dgm:pt modelId="{B7D89577-DB5C-496F-BE36-0864A4FA2B74}" type="sibTrans" cxnId="{C32A90D9-94A4-45F9-BB07-8385BA8BF5E8}">
      <dgm:prSet/>
      <dgm:spPr/>
      <dgm:t>
        <a:bodyPr/>
        <a:lstStyle/>
        <a:p>
          <a:endParaRPr lang="en-US"/>
        </a:p>
      </dgm:t>
    </dgm:pt>
    <dgm:pt modelId="{41D52076-ED71-48B5-B69D-0DB5CE3BBE0E}" type="pres">
      <dgm:prSet presAssocID="{583DED63-196D-4479-9E78-CFC36A34A101}" presName="hierChild1" presStyleCnt="0">
        <dgm:presLayoutVars>
          <dgm:orgChart val="1"/>
          <dgm:chPref val="1"/>
          <dgm:dir/>
          <dgm:animOne val="branch"/>
          <dgm:animLvl val="lvl"/>
          <dgm:resizeHandles/>
        </dgm:presLayoutVars>
      </dgm:prSet>
      <dgm:spPr/>
    </dgm:pt>
    <dgm:pt modelId="{7354F7DF-D359-4C28-BC75-E110A0B81205}" type="pres">
      <dgm:prSet presAssocID="{65D18668-AE01-47D8-93FA-4BF150BB084B}" presName="hierRoot1" presStyleCnt="0">
        <dgm:presLayoutVars>
          <dgm:hierBranch val="init"/>
        </dgm:presLayoutVars>
      </dgm:prSet>
      <dgm:spPr/>
    </dgm:pt>
    <dgm:pt modelId="{7DFC9F74-CDC7-44D3-90AD-E568E771D8E4}" type="pres">
      <dgm:prSet presAssocID="{65D18668-AE01-47D8-93FA-4BF150BB084B}" presName="rootComposite1" presStyleCnt="0"/>
      <dgm:spPr/>
    </dgm:pt>
    <dgm:pt modelId="{28178755-0CAB-4438-B05C-47CE7C016C3D}" type="pres">
      <dgm:prSet presAssocID="{65D18668-AE01-47D8-93FA-4BF150BB084B}" presName="rootText1" presStyleLbl="node0" presStyleIdx="0" presStyleCnt="1" custScaleX="221368">
        <dgm:presLayoutVars>
          <dgm:chPref val="3"/>
        </dgm:presLayoutVars>
      </dgm:prSet>
      <dgm:spPr/>
    </dgm:pt>
    <dgm:pt modelId="{2F3B79C8-9658-4DFD-8292-6B51ED4B6760}" type="pres">
      <dgm:prSet presAssocID="{65D18668-AE01-47D8-93FA-4BF150BB084B}" presName="rootConnector1" presStyleLbl="node1" presStyleIdx="0" presStyleCnt="0"/>
      <dgm:spPr/>
    </dgm:pt>
    <dgm:pt modelId="{F190EAAB-3031-430F-BA11-7ACEEAB9AF91}" type="pres">
      <dgm:prSet presAssocID="{65D18668-AE01-47D8-93FA-4BF150BB084B}" presName="hierChild2" presStyleCnt="0"/>
      <dgm:spPr/>
    </dgm:pt>
    <dgm:pt modelId="{51055547-AE4C-433F-BF86-8658DB6D0EC0}" type="pres">
      <dgm:prSet presAssocID="{B8CDE3A2-21B7-4167-BB81-2DDACFB002D5}" presName="Name37" presStyleLbl="parChTrans1D2" presStyleIdx="0" presStyleCnt="4"/>
      <dgm:spPr/>
    </dgm:pt>
    <dgm:pt modelId="{A7FA1828-0D39-4145-851A-25E613D47521}" type="pres">
      <dgm:prSet presAssocID="{7CF46A62-86A0-4342-8016-31975B6B14DE}" presName="hierRoot2" presStyleCnt="0">
        <dgm:presLayoutVars>
          <dgm:hierBranch val="init"/>
        </dgm:presLayoutVars>
      </dgm:prSet>
      <dgm:spPr/>
    </dgm:pt>
    <dgm:pt modelId="{15294C24-9B7F-485D-8960-03BA1D85A84C}" type="pres">
      <dgm:prSet presAssocID="{7CF46A62-86A0-4342-8016-31975B6B14DE}" presName="rootComposite" presStyleCnt="0"/>
      <dgm:spPr/>
    </dgm:pt>
    <dgm:pt modelId="{4623B554-7BCE-4F0D-ABF4-85726EBA8BE4}" type="pres">
      <dgm:prSet presAssocID="{7CF46A62-86A0-4342-8016-31975B6B14DE}" presName="rootText" presStyleLbl="node2" presStyleIdx="0" presStyleCnt="4" custScaleX="83748" custScaleY="96018">
        <dgm:presLayoutVars>
          <dgm:chPref val="3"/>
        </dgm:presLayoutVars>
      </dgm:prSet>
      <dgm:spPr/>
    </dgm:pt>
    <dgm:pt modelId="{86E00B10-C66A-4795-9A49-132A6A9202E4}" type="pres">
      <dgm:prSet presAssocID="{7CF46A62-86A0-4342-8016-31975B6B14DE}" presName="rootConnector" presStyleLbl="node2" presStyleIdx="0" presStyleCnt="4"/>
      <dgm:spPr/>
    </dgm:pt>
    <dgm:pt modelId="{7C7299D8-F0E7-47CE-A61F-AC19025EFC33}" type="pres">
      <dgm:prSet presAssocID="{7CF46A62-86A0-4342-8016-31975B6B14DE}" presName="hierChild4" presStyleCnt="0"/>
      <dgm:spPr/>
    </dgm:pt>
    <dgm:pt modelId="{B41719A5-3119-4EBC-984D-BB452CEC8F8A}" type="pres">
      <dgm:prSet presAssocID="{44B19566-0A19-4987-A8EE-FD312E688A74}" presName="Name37" presStyleLbl="parChTrans1D3" presStyleIdx="0" presStyleCnt="4"/>
      <dgm:spPr/>
    </dgm:pt>
    <dgm:pt modelId="{D278F269-2FAF-462D-8800-EB670B2872D2}" type="pres">
      <dgm:prSet presAssocID="{DE8D6248-AC3E-4F44-A141-BF62E13EE059}" presName="hierRoot2" presStyleCnt="0">
        <dgm:presLayoutVars>
          <dgm:hierBranch val="init"/>
        </dgm:presLayoutVars>
      </dgm:prSet>
      <dgm:spPr/>
    </dgm:pt>
    <dgm:pt modelId="{D75D7D41-717B-47B4-9EF1-6F6BEC8F1C93}" type="pres">
      <dgm:prSet presAssocID="{DE8D6248-AC3E-4F44-A141-BF62E13EE059}" presName="rootComposite" presStyleCnt="0"/>
      <dgm:spPr/>
    </dgm:pt>
    <dgm:pt modelId="{984C0D4A-4E5D-4BEE-AD1B-EF9A10AC3AF2}" type="pres">
      <dgm:prSet presAssocID="{DE8D6248-AC3E-4F44-A141-BF62E13EE059}" presName="rootText" presStyleLbl="node3" presStyleIdx="0" presStyleCnt="4">
        <dgm:presLayoutVars>
          <dgm:chPref val="3"/>
        </dgm:presLayoutVars>
      </dgm:prSet>
      <dgm:spPr/>
    </dgm:pt>
    <dgm:pt modelId="{AFA9B90C-0661-4FF1-A872-7759A336136E}" type="pres">
      <dgm:prSet presAssocID="{DE8D6248-AC3E-4F44-A141-BF62E13EE059}" presName="rootConnector" presStyleLbl="node3" presStyleIdx="0" presStyleCnt="4"/>
      <dgm:spPr/>
    </dgm:pt>
    <dgm:pt modelId="{42B787CC-36DE-418D-8B03-AA552570EBEC}" type="pres">
      <dgm:prSet presAssocID="{DE8D6248-AC3E-4F44-A141-BF62E13EE059}" presName="hierChild4" presStyleCnt="0"/>
      <dgm:spPr/>
    </dgm:pt>
    <dgm:pt modelId="{0A838804-CFD4-4F91-985A-AB24B0DDCE1D}" type="pres">
      <dgm:prSet presAssocID="{DE8D6248-AC3E-4F44-A141-BF62E13EE059}" presName="hierChild5" presStyleCnt="0"/>
      <dgm:spPr/>
    </dgm:pt>
    <dgm:pt modelId="{66E14681-2EFF-40E4-AD03-DA8EF2CEFC58}" type="pres">
      <dgm:prSet presAssocID="{481FC9C2-EC3D-478E-9894-4E29220AC6AA}" presName="Name37" presStyleLbl="parChTrans1D3" presStyleIdx="1" presStyleCnt="4"/>
      <dgm:spPr/>
    </dgm:pt>
    <dgm:pt modelId="{4DAD09C2-BA2B-4B34-839F-068E4EA542EE}" type="pres">
      <dgm:prSet presAssocID="{BB9860DD-3C01-4830-8669-4FCCF7CE97B1}" presName="hierRoot2" presStyleCnt="0">
        <dgm:presLayoutVars>
          <dgm:hierBranch val="init"/>
        </dgm:presLayoutVars>
      </dgm:prSet>
      <dgm:spPr/>
    </dgm:pt>
    <dgm:pt modelId="{17B33ADC-1C9A-4C83-A4A6-A2BCB6A84D8A}" type="pres">
      <dgm:prSet presAssocID="{BB9860DD-3C01-4830-8669-4FCCF7CE97B1}" presName="rootComposite" presStyleCnt="0"/>
      <dgm:spPr/>
    </dgm:pt>
    <dgm:pt modelId="{97FD5615-B401-4ABE-A91B-17BA7A88E6F9}" type="pres">
      <dgm:prSet presAssocID="{BB9860DD-3C01-4830-8669-4FCCF7CE97B1}" presName="rootText" presStyleLbl="node3" presStyleIdx="1" presStyleCnt="4">
        <dgm:presLayoutVars>
          <dgm:chPref val="3"/>
        </dgm:presLayoutVars>
      </dgm:prSet>
      <dgm:spPr/>
    </dgm:pt>
    <dgm:pt modelId="{C3F6E7EF-DAD9-403D-9A0E-5605FB6962D4}" type="pres">
      <dgm:prSet presAssocID="{BB9860DD-3C01-4830-8669-4FCCF7CE97B1}" presName="rootConnector" presStyleLbl="node3" presStyleIdx="1" presStyleCnt="4"/>
      <dgm:spPr/>
    </dgm:pt>
    <dgm:pt modelId="{840D2B69-9F85-4419-A127-DF9EA184D6F8}" type="pres">
      <dgm:prSet presAssocID="{BB9860DD-3C01-4830-8669-4FCCF7CE97B1}" presName="hierChild4" presStyleCnt="0"/>
      <dgm:spPr/>
    </dgm:pt>
    <dgm:pt modelId="{E5DBF980-5D92-4B57-8B9D-63C54454233C}" type="pres">
      <dgm:prSet presAssocID="{BB9860DD-3C01-4830-8669-4FCCF7CE97B1}" presName="hierChild5" presStyleCnt="0"/>
      <dgm:spPr/>
    </dgm:pt>
    <dgm:pt modelId="{85A7BDCA-337E-4960-9FD2-071F1C789404}" type="pres">
      <dgm:prSet presAssocID="{7CF46A62-86A0-4342-8016-31975B6B14DE}" presName="hierChild5" presStyleCnt="0"/>
      <dgm:spPr/>
    </dgm:pt>
    <dgm:pt modelId="{D0022CE1-C0B9-4F25-A36F-3D2737605AD1}" type="pres">
      <dgm:prSet presAssocID="{E0936203-CD22-4381-A415-19B3E8C0FDE6}" presName="Name37" presStyleLbl="parChTrans1D2" presStyleIdx="1" presStyleCnt="4"/>
      <dgm:spPr/>
    </dgm:pt>
    <dgm:pt modelId="{0FD72001-414B-4739-94C2-1E70BD00BDF2}" type="pres">
      <dgm:prSet presAssocID="{20BB0603-918F-43C1-BB69-A7331709CAB5}" presName="hierRoot2" presStyleCnt="0">
        <dgm:presLayoutVars>
          <dgm:hierBranch val="init"/>
        </dgm:presLayoutVars>
      </dgm:prSet>
      <dgm:spPr/>
    </dgm:pt>
    <dgm:pt modelId="{6F391A7E-FDC5-4B59-8C10-1C745640538A}" type="pres">
      <dgm:prSet presAssocID="{20BB0603-918F-43C1-BB69-A7331709CAB5}" presName="rootComposite" presStyleCnt="0"/>
      <dgm:spPr/>
    </dgm:pt>
    <dgm:pt modelId="{ECE7104A-DDC5-4CDE-AE9D-56C183AB7F62}" type="pres">
      <dgm:prSet presAssocID="{20BB0603-918F-43C1-BB69-A7331709CAB5}" presName="rootText" presStyleLbl="node2" presStyleIdx="1" presStyleCnt="4">
        <dgm:presLayoutVars>
          <dgm:chPref val="3"/>
        </dgm:presLayoutVars>
      </dgm:prSet>
      <dgm:spPr/>
    </dgm:pt>
    <dgm:pt modelId="{AFACD75C-E406-486F-B1DA-60AF889E861B}" type="pres">
      <dgm:prSet presAssocID="{20BB0603-918F-43C1-BB69-A7331709CAB5}" presName="rootConnector" presStyleLbl="node2" presStyleIdx="1" presStyleCnt="4"/>
      <dgm:spPr/>
    </dgm:pt>
    <dgm:pt modelId="{C7B372E2-1B5B-464B-A76A-B4361D50D65B}" type="pres">
      <dgm:prSet presAssocID="{20BB0603-918F-43C1-BB69-A7331709CAB5}" presName="hierChild4" presStyleCnt="0"/>
      <dgm:spPr/>
    </dgm:pt>
    <dgm:pt modelId="{480C911E-4DFE-47B2-B7CD-AD27498265FD}" type="pres">
      <dgm:prSet presAssocID="{20BB0603-918F-43C1-BB69-A7331709CAB5}" presName="hierChild5" presStyleCnt="0"/>
      <dgm:spPr/>
    </dgm:pt>
    <dgm:pt modelId="{D8A3FB46-4ED2-464A-BCA7-BB3D76B1ED88}" type="pres">
      <dgm:prSet presAssocID="{A79EDBC9-2806-48F7-9897-D7A501355E89}" presName="Name37" presStyleLbl="parChTrans1D2" presStyleIdx="2" presStyleCnt="4"/>
      <dgm:spPr/>
    </dgm:pt>
    <dgm:pt modelId="{C3B9A750-5A7F-4E2C-B515-6F5426390E48}" type="pres">
      <dgm:prSet presAssocID="{CB5F6F0C-7921-489E-9426-978FE9B194AF}" presName="hierRoot2" presStyleCnt="0">
        <dgm:presLayoutVars>
          <dgm:hierBranch val="init"/>
        </dgm:presLayoutVars>
      </dgm:prSet>
      <dgm:spPr/>
    </dgm:pt>
    <dgm:pt modelId="{3DD4B49B-81BC-48DA-B3AB-4C8A07E29CEF}" type="pres">
      <dgm:prSet presAssocID="{CB5F6F0C-7921-489E-9426-978FE9B194AF}" presName="rootComposite" presStyleCnt="0"/>
      <dgm:spPr/>
    </dgm:pt>
    <dgm:pt modelId="{81F10F7F-7603-4C7E-854B-2695FD4CA7E0}" type="pres">
      <dgm:prSet presAssocID="{CB5F6F0C-7921-489E-9426-978FE9B194AF}" presName="rootText" presStyleLbl="node2" presStyleIdx="2" presStyleCnt="4">
        <dgm:presLayoutVars>
          <dgm:chPref val="3"/>
        </dgm:presLayoutVars>
      </dgm:prSet>
      <dgm:spPr/>
    </dgm:pt>
    <dgm:pt modelId="{A58F8F78-3DC9-41BB-86AF-B2F7598B36A8}" type="pres">
      <dgm:prSet presAssocID="{CB5F6F0C-7921-489E-9426-978FE9B194AF}" presName="rootConnector" presStyleLbl="node2" presStyleIdx="2" presStyleCnt="4"/>
      <dgm:spPr/>
    </dgm:pt>
    <dgm:pt modelId="{60460D87-BAC9-4276-9B0C-5A3C3C58BF8E}" type="pres">
      <dgm:prSet presAssocID="{CB5F6F0C-7921-489E-9426-978FE9B194AF}" presName="hierChild4" presStyleCnt="0"/>
      <dgm:spPr/>
    </dgm:pt>
    <dgm:pt modelId="{73C85697-DB5E-41C4-9E85-6A4AADD473A3}" type="pres">
      <dgm:prSet presAssocID="{CB5F6F0C-7921-489E-9426-978FE9B194AF}" presName="hierChild5" presStyleCnt="0"/>
      <dgm:spPr/>
    </dgm:pt>
    <dgm:pt modelId="{2A33A5B1-95E3-46A4-8197-1CF2F17FC231}" type="pres">
      <dgm:prSet presAssocID="{524C05D0-EA7D-495D-9825-F088890AC359}" presName="Name37" presStyleLbl="parChTrans1D2" presStyleIdx="3" presStyleCnt="4"/>
      <dgm:spPr/>
    </dgm:pt>
    <dgm:pt modelId="{AAE9A072-32F0-48AD-8630-57043F3EFB10}" type="pres">
      <dgm:prSet presAssocID="{50184F94-1893-4024-8551-20545C12B723}" presName="hierRoot2" presStyleCnt="0">
        <dgm:presLayoutVars>
          <dgm:hierBranch val="init"/>
        </dgm:presLayoutVars>
      </dgm:prSet>
      <dgm:spPr/>
    </dgm:pt>
    <dgm:pt modelId="{05919A5D-38AC-4816-94A5-94DF41D26BB6}" type="pres">
      <dgm:prSet presAssocID="{50184F94-1893-4024-8551-20545C12B723}" presName="rootComposite" presStyleCnt="0"/>
      <dgm:spPr/>
    </dgm:pt>
    <dgm:pt modelId="{1D9C6BED-AFF8-4E5A-8C2B-3035E55AD9E9}" type="pres">
      <dgm:prSet presAssocID="{50184F94-1893-4024-8551-20545C12B723}" presName="rootText" presStyleLbl="node2" presStyleIdx="3" presStyleCnt="4">
        <dgm:presLayoutVars>
          <dgm:chPref val="3"/>
        </dgm:presLayoutVars>
      </dgm:prSet>
      <dgm:spPr/>
    </dgm:pt>
    <dgm:pt modelId="{8E454A7E-52FA-469D-A84B-D0961CE6D433}" type="pres">
      <dgm:prSet presAssocID="{50184F94-1893-4024-8551-20545C12B723}" presName="rootConnector" presStyleLbl="node2" presStyleIdx="3" presStyleCnt="4"/>
      <dgm:spPr/>
    </dgm:pt>
    <dgm:pt modelId="{D53381F7-410D-4BC5-BED9-ED805A2D7960}" type="pres">
      <dgm:prSet presAssocID="{50184F94-1893-4024-8551-20545C12B723}" presName="hierChild4" presStyleCnt="0"/>
      <dgm:spPr/>
    </dgm:pt>
    <dgm:pt modelId="{0518BCB4-A481-49C9-8C47-763D27DFA9EB}" type="pres">
      <dgm:prSet presAssocID="{C28702AB-452B-4480-B9F3-16B81E1CE012}" presName="Name37" presStyleLbl="parChTrans1D3" presStyleIdx="2" presStyleCnt="4"/>
      <dgm:spPr/>
    </dgm:pt>
    <dgm:pt modelId="{51328BBE-1805-455D-AB72-772A6989A5A1}" type="pres">
      <dgm:prSet presAssocID="{47BCCC54-6519-4FD1-8744-55C29B6905A4}" presName="hierRoot2" presStyleCnt="0">
        <dgm:presLayoutVars>
          <dgm:hierBranch val="init"/>
        </dgm:presLayoutVars>
      </dgm:prSet>
      <dgm:spPr/>
    </dgm:pt>
    <dgm:pt modelId="{B7180DFC-680C-46C7-8CE8-F38CE41FF174}" type="pres">
      <dgm:prSet presAssocID="{47BCCC54-6519-4FD1-8744-55C29B6905A4}" presName="rootComposite" presStyleCnt="0"/>
      <dgm:spPr/>
    </dgm:pt>
    <dgm:pt modelId="{58A7D8E4-A47B-4410-8FCA-9933203BF671}" type="pres">
      <dgm:prSet presAssocID="{47BCCC54-6519-4FD1-8744-55C29B6905A4}" presName="rootText" presStyleLbl="node3" presStyleIdx="2" presStyleCnt="4">
        <dgm:presLayoutVars>
          <dgm:chPref val="3"/>
        </dgm:presLayoutVars>
      </dgm:prSet>
      <dgm:spPr/>
    </dgm:pt>
    <dgm:pt modelId="{E4C06533-D1D1-48C4-9584-AD63AAB6D1A1}" type="pres">
      <dgm:prSet presAssocID="{47BCCC54-6519-4FD1-8744-55C29B6905A4}" presName="rootConnector" presStyleLbl="node3" presStyleIdx="2" presStyleCnt="4"/>
      <dgm:spPr/>
    </dgm:pt>
    <dgm:pt modelId="{344BDD6F-A4B9-4E54-8E46-B18163954D59}" type="pres">
      <dgm:prSet presAssocID="{47BCCC54-6519-4FD1-8744-55C29B6905A4}" presName="hierChild4" presStyleCnt="0"/>
      <dgm:spPr/>
    </dgm:pt>
    <dgm:pt modelId="{18569708-27FD-4F63-A7BA-368E5E54FA30}" type="pres">
      <dgm:prSet presAssocID="{47BCCC54-6519-4FD1-8744-55C29B6905A4}" presName="hierChild5" presStyleCnt="0"/>
      <dgm:spPr/>
    </dgm:pt>
    <dgm:pt modelId="{255E7ED3-C25A-4F12-AB3F-03E8237631F6}" type="pres">
      <dgm:prSet presAssocID="{5A7F9E4C-39BB-4D75-AE6C-AD4F602A8CB6}" presName="Name37" presStyleLbl="parChTrans1D3" presStyleIdx="3" presStyleCnt="4"/>
      <dgm:spPr/>
    </dgm:pt>
    <dgm:pt modelId="{C02A518F-B65A-4721-B0D4-DE990B8F920C}" type="pres">
      <dgm:prSet presAssocID="{9CAE8F7B-DF45-4BAF-A0D6-4CED7AA054B5}" presName="hierRoot2" presStyleCnt="0">
        <dgm:presLayoutVars>
          <dgm:hierBranch val="init"/>
        </dgm:presLayoutVars>
      </dgm:prSet>
      <dgm:spPr/>
    </dgm:pt>
    <dgm:pt modelId="{6A1757AA-A524-4E4A-BC62-FD30279F08FC}" type="pres">
      <dgm:prSet presAssocID="{9CAE8F7B-DF45-4BAF-A0D6-4CED7AA054B5}" presName="rootComposite" presStyleCnt="0"/>
      <dgm:spPr/>
    </dgm:pt>
    <dgm:pt modelId="{ACE35037-2CEC-4755-B7E2-41AE651218BD}" type="pres">
      <dgm:prSet presAssocID="{9CAE8F7B-DF45-4BAF-A0D6-4CED7AA054B5}" presName="rootText" presStyleLbl="node3" presStyleIdx="3" presStyleCnt="4">
        <dgm:presLayoutVars>
          <dgm:chPref val="3"/>
        </dgm:presLayoutVars>
      </dgm:prSet>
      <dgm:spPr/>
    </dgm:pt>
    <dgm:pt modelId="{7AA3F010-F894-4785-AAB6-DCFF22A5766C}" type="pres">
      <dgm:prSet presAssocID="{9CAE8F7B-DF45-4BAF-A0D6-4CED7AA054B5}" presName="rootConnector" presStyleLbl="node3" presStyleIdx="3" presStyleCnt="4"/>
      <dgm:spPr/>
    </dgm:pt>
    <dgm:pt modelId="{38B66F86-3EA9-4CCA-8AD3-A991A0F46D24}" type="pres">
      <dgm:prSet presAssocID="{9CAE8F7B-DF45-4BAF-A0D6-4CED7AA054B5}" presName="hierChild4" presStyleCnt="0"/>
      <dgm:spPr/>
    </dgm:pt>
    <dgm:pt modelId="{30E180F3-1976-4CEA-B7FB-3E389CD1BB53}" type="pres">
      <dgm:prSet presAssocID="{9CAE8F7B-DF45-4BAF-A0D6-4CED7AA054B5}" presName="hierChild5" presStyleCnt="0"/>
      <dgm:spPr/>
    </dgm:pt>
    <dgm:pt modelId="{2906C530-5500-4519-9487-D1A60ADA169C}" type="pres">
      <dgm:prSet presAssocID="{50184F94-1893-4024-8551-20545C12B723}" presName="hierChild5" presStyleCnt="0"/>
      <dgm:spPr/>
    </dgm:pt>
    <dgm:pt modelId="{2D44F7C0-513D-402E-B537-6F4BD08615B3}" type="pres">
      <dgm:prSet presAssocID="{65D18668-AE01-47D8-93FA-4BF150BB084B}" presName="hierChild3" presStyleCnt="0"/>
      <dgm:spPr/>
    </dgm:pt>
  </dgm:ptLst>
  <dgm:cxnLst>
    <dgm:cxn modelId="{F1744810-2A53-44D8-A325-60D6171CAA90}" type="presOf" srcId="{524C05D0-EA7D-495D-9825-F088890AC359}" destId="{2A33A5B1-95E3-46A4-8197-1CF2F17FC231}" srcOrd="0" destOrd="0" presId="urn:microsoft.com/office/officeart/2005/8/layout/orgChart1"/>
    <dgm:cxn modelId="{3B391117-E2CB-43B7-B3DB-26606A13FBCF}" type="presOf" srcId="{CB5F6F0C-7921-489E-9426-978FE9B194AF}" destId="{81F10F7F-7603-4C7E-854B-2695FD4CA7E0}" srcOrd="0" destOrd="0" presId="urn:microsoft.com/office/officeart/2005/8/layout/orgChart1"/>
    <dgm:cxn modelId="{55B3941D-4709-4002-808D-835D62E4ECD2}" type="presOf" srcId="{A79EDBC9-2806-48F7-9897-D7A501355E89}" destId="{D8A3FB46-4ED2-464A-BCA7-BB3D76B1ED88}" srcOrd="0" destOrd="0" presId="urn:microsoft.com/office/officeart/2005/8/layout/orgChart1"/>
    <dgm:cxn modelId="{2632891E-08DC-4093-A62B-47F19D58A8CA}" srcId="{583DED63-196D-4479-9E78-CFC36A34A101}" destId="{65D18668-AE01-47D8-93FA-4BF150BB084B}" srcOrd="0" destOrd="0" parTransId="{30E38443-B612-4F2A-A73E-BBA35F85F09F}" sibTransId="{750F448B-75BB-4736-A496-4900FC8A1E46}"/>
    <dgm:cxn modelId="{14D3322B-6758-4457-8655-C2E847BB203D}" srcId="{50184F94-1893-4024-8551-20545C12B723}" destId="{9CAE8F7B-DF45-4BAF-A0D6-4CED7AA054B5}" srcOrd="1" destOrd="0" parTransId="{5A7F9E4C-39BB-4D75-AE6C-AD4F602A8CB6}" sibTransId="{17C2905E-CC27-4BB3-BC51-1FAAB5C8ADD2}"/>
    <dgm:cxn modelId="{D0E0C532-7E2C-4B73-B9A0-88DB8EAB680F}" type="presOf" srcId="{47BCCC54-6519-4FD1-8744-55C29B6905A4}" destId="{E4C06533-D1D1-48C4-9584-AD63AAB6D1A1}" srcOrd="1" destOrd="0" presId="urn:microsoft.com/office/officeart/2005/8/layout/orgChart1"/>
    <dgm:cxn modelId="{E92B7F33-A797-4058-BFC5-F75E98342D78}" type="presOf" srcId="{E0936203-CD22-4381-A415-19B3E8C0FDE6}" destId="{D0022CE1-C0B9-4F25-A36F-3D2737605AD1}" srcOrd="0" destOrd="0" presId="urn:microsoft.com/office/officeart/2005/8/layout/orgChart1"/>
    <dgm:cxn modelId="{C1FF2634-73E0-409D-866C-9EFCE276D4FD}" type="presOf" srcId="{9CAE8F7B-DF45-4BAF-A0D6-4CED7AA054B5}" destId="{ACE35037-2CEC-4755-B7E2-41AE651218BD}" srcOrd="0" destOrd="0" presId="urn:microsoft.com/office/officeart/2005/8/layout/orgChart1"/>
    <dgm:cxn modelId="{2639533F-0BC2-4858-BFE2-4B3E58145470}" type="presOf" srcId="{20BB0603-918F-43C1-BB69-A7331709CAB5}" destId="{ECE7104A-DDC5-4CDE-AE9D-56C183AB7F62}" srcOrd="0" destOrd="0" presId="urn:microsoft.com/office/officeart/2005/8/layout/orgChart1"/>
    <dgm:cxn modelId="{90FC0344-D976-4903-90A3-30689CF9E1E1}" type="presOf" srcId="{20BB0603-918F-43C1-BB69-A7331709CAB5}" destId="{AFACD75C-E406-486F-B1DA-60AF889E861B}" srcOrd="1" destOrd="0" presId="urn:microsoft.com/office/officeart/2005/8/layout/orgChart1"/>
    <dgm:cxn modelId="{73E58864-5A51-4C5B-B0E1-BC18224CA558}" type="presOf" srcId="{DE8D6248-AC3E-4F44-A141-BF62E13EE059}" destId="{AFA9B90C-0661-4FF1-A872-7759A336136E}" srcOrd="1" destOrd="0" presId="urn:microsoft.com/office/officeart/2005/8/layout/orgChart1"/>
    <dgm:cxn modelId="{744B8C67-D68D-4DEC-AA39-302590002122}" type="presOf" srcId="{47BCCC54-6519-4FD1-8744-55C29B6905A4}" destId="{58A7D8E4-A47B-4410-8FCA-9933203BF671}" srcOrd="0" destOrd="0" presId="urn:microsoft.com/office/officeart/2005/8/layout/orgChart1"/>
    <dgm:cxn modelId="{FF2DF96A-7C40-4942-B219-21CD232ABEFB}" type="presOf" srcId="{481FC9C2-EC3D-478E-9894-4E29220AC6AA}" destId="{66E14681-2EFF-40E4-AD03-DA8EF2CEFC58}" srcOrd="0" destOrd="0" presId="urn:microsoft.com/office/officeart/2005/8/layout/orgChart1"/>
    <dgm:cxn modelId="{0394A16B-126F-4C53-94D8-0A59E75FABA1}" type="presOf" srcId="{44B19566-0A19-4987-A8EE-FD312E688A74}" destId="{B41719A5-3119-4EBC-984D-BB452CEC8F8A}" srcOrd="0" destOrd="0" presId="urn:microsoft.com/office/officeart/2005/8/layout/orgChart1"/>
    <dgm:cxn modelId="{1FA0296F-C3C4-441A-9B08-51C6532AEFFA}" srcId="{65D18668-AE01-47D8-93FA-4BF150BB084B}" destId="{7CF46A62-86A0-4342-8016-31975B6B14DE}" srcOrd="0" destOrd="0" parTransId="{B8CDE3A2-21B7-4167-BB81-2DDACFB002D5}" sibTransId="{F52A3ADB-00D7-444F-A5C5-0825896F6BBE}"/>
    <dgm:cxn modelId="{B1822D85-C810-4B26-A4AE-D8772A7C23A0}" type="presOf" srcId="{DE8D6248-AC3E-4F44-A141-BF62E13EE059}" destId="{984C0D4A-4E5D-4BEE-AD1B-EF9A10AC3AF2}" srcOrd="0" destOrd="0" presId="urn:microsoft.com/office/officeart/2005/8/layout/orgChart1"/>
    <dgm:cxn modelId="{2C35B58B-8B34-4014-81D1-5F913DAE9B55}" srcId="{65D18668-AE01-47D8-93FA-4BF150BB084B}" destId="{50184F94-1893-4024-8551-20545C12B723}" srcOrd="3" destOrd="0" parTransId="{524C05D0-EA7D-495D-9825-F088890AC359}" sibTransId="{3A25546A-4E11-42C8-A418-9E893544A042}"/>
    <dgm:cxn modelId="{C0BA008C-1577-4EA3-8169-749A9580B7B7}" type="presOf" srcId="{BB9860DD-3C01-4830-8669-4FCCF7CE97B1}" destId="{97FD5615-B401-4ABE-A91B-17BA7A88E6F9}" srcOrd="0" destOrd="0" presId="urn:microsoft.com/office/officeart/2005/8/layout/orgChart1"/>
    <dgm:cxn modelId="{77DEE88E-F169-474D-9363-A9E57CAE3D64}" type="presOf" srcId="{B8CDE3A2-21B7-4167-BB81-2DDACFB002D5}" destId="{51055547-AE4C-433F-BF86-8658DB6D0EC0}" srcOrd="0" destOrd="0" presId="urn:microsoft.com/office/officeart/2005/8/layout/orgChart1"/>
    <dgm:cxn modelId="{A4A48691-0962-4CEF-95BD-522F35D58584}" type="presOf" srcId="{5A7F9E4C-39BB-4D75-AE6C-AD4F602A8CB6}" destId="{255E7ED3-C25A-4F12-AB3F-03E8237631F6}" srcOrd="0" destOrd="0" presId="urn:microsoft.com/office/officeart/2005/8/layout/orgChart1"/>
    <dgm:cxn modelId="{7B62579B-6D38-4D5F-A932-E4272EA8B1E4}" type="presOf" srcId="{50184F94-1893-4024-8551-20545C12B723}" destId="{8E454A7E-52FA-469D-A84B-D0961CE6D433}" srcOrd="1" destOrd="0" presId="urn:microsoft.com/office/officeart/2005/8/layout/orgChart1"/>
    <dgm:cxn modelId="{E038D09E-0DF5-478F-BBAA-46F2AE750C39}" srcId="{50184F94-1893-4024-8551-20545C12B723}" destId="{47BCCC54-6519-4FD1-8744-55C29B6905A4}" srcOrd="0" destOrd="0" parTransId="{C28702AB-452B-4480-B9F3-16B81E1CE012}" sibTransId="{E0222989-066F-432D-AFA2-9C9A334E63E5}"/>
    <dgm:cxn modelId="{D156AAAB-0A5A-4C5A-B109-999D6BD3D1F6}" srcId="{65D18668-AE01-47D8-93FA-4BF150BB084B}" destId="{20BB0603-918F-43C1-BB69-A7331709CAB5}" srcOrd="1" destOrd="0" parTransId="{E0936203-CD22-4381-A415-19B3E8C0FDE6}" sibTransId="{FEB5BE93-57F5-4460-9B4F-69E0BE7B283F}"/>
    <dgm:cxn modelId="{903515B6-8BDA-4EAD-9F81-30B1DB95D202}" type="presOf" srcId="{65D18668-AE01-47D8-93FA-4BF150BB084B}" destId="{2F3B79C8-9658-4DFD-8292-6B51ED4B6760}" srcOrd="1" destOrd="0" presId="urn:microsoft.com/office/officeart/2005/8/layout/orgChart1"/>
    <dgm:cxn modelId="{47DEC1BA-A4D5-4AE2-A203-6611CD4B86EC}" type="presOf" srcId="{7CF46A62-86A0-4342-8016-31975B6B14DE}" destId="{4623B554-7BCE-4F0D-ABF4-85726EBA8BE4}" srcOrd="0" destOrd="0" presId="urn:microsoft.com/office/officeart/2005/8/layout/orgChart1"/>
    <dgm:cxn modelId="{648F59BE-9288-4163-8DA1-9204C09EEBCF}" type="presOf" srcId="{9CAE8F7B-DF45-4BAF-A0D6-4CED7AA054B5}" destId="{7AA3F010-F894-4785-AAB6-DCFF22A5766C}" srcOrd="1" destOrd="0" presId="urn:microsoft.com/office/officeart/2005/8/layout/orgChart1"/>
    <dgm:cxn modelId="{641A88C1-99C0-4059-A0C6-48CADE0AAB62}" type="presOf" srcId="{BB9860DD-3C01-4830-8669-4FCCF7CE97B1}" destId="{C3F6E7EF-DAD9-403D-9A0E-5605FB6962D4}" srcOrd="1" destOrd="0" presId="urn:microsoft.com/office/officeart/2005/8/layout/orgChart1"/>
    <dgm:cxn modelId="{D7FC77C3-AED7-49CD-9970-0AA6CE1BF140}" type="presOf" srcId="{65D18668-AE01-47D8-93FA-4BF150BB084B}" destId="{28178755-0CAB-4438-B05C-47CE7C016C3D}" srcOrd="0" destOrd="0" presId="urn:microsoft.com/office/officeart/2005/8/layout/orgChart1"/>
    <dgm:cxn modelId="{B031A5C4-8D0D-440F-9D0A-304198986F05}" srcId="{7CF46A62-86A0-4342-8016-31975B6B14DE}" destId="{DE8D6248-AC3E-4F44-A141-BF62E13EE059}" srcOrd="0" destOrd="0" parTransId="{44B19566-0A19-4987-A8EE-FD312E688A74}" sibTransId="{312E4590-D519-4B2C-BF74-AC28A12FE803}"/>
    <dgm:cxn modelId="{6299D6CB-A8C5-48FF-85A1-A2697C5A654F}" type="presOf" srcId="{50184F94-1893-4024-8551-20545C12B723}" destId="{1D9C6BED-AFF8-4E5A-8C2B-3035E55AD9E9}" srcOrd="0" destOrd="0" presId="urn:microsoft.com/office/officeart/2005/8/layout/orgChart1"/>
    <dgm:cxn modelId="{C32A90D9-94A4-45F9-BB07-8385BA8BF5E8}" srcId="{7CF46A62-86A0-4342-8016-31975B6B14DE}" destId="{BB9860DD-3C01-4830-8669-4FCCF7CE97B1}" srcOrd="1" destOrd="0" parTransId="{481FC9C2-EC3D-478E-9894-4E29220AC6AA}" sibTransId="{B7D89577-DB5C-496F-BE36-0864A4FA2B74}"/>
    <dgm:cxn modelId="{BA0743DB-ABF2-4175-8E31-47B01DBB4D29}" type="presOf" srcId="{7CF46A62-86A0-4342-8016-31975B6B14DE}" destId="{86E00B10-C66A-4795-9A49-132A6A9202E4}" srcOrd="1" destOrd="0" presId="urn:microsoft.com/office/officeart/2005/8/layout/orgChart1"/>
    <dgm:cxn modelId="{EBA435DF-C5F3-439A-A646-DFF42DA01312}" srcId="{65D18668-AE01-47D8-93FA-4BF150BB084B}" destId="{CB5F6F0C-7921-489E-9426-978FE9B194AF}" srcOrd="2" destOrd="0" parTransId="{A79EDBC9-2806-48F7-9897-D7A501355E89}" sibTransId="{D4BDDEDC-A5DE-4893-80A9-BCC4DBA1D166}"/>
    <dgm:cxn modelId="{E76B72E1-02EA-4CB6-9FF8-1E1195A7439C}" type="presOf" srcId="{CB5F6F0C-7921-489E-9426-978FE9B194AF}" destId="{A58F8F78-3DC9-41BB-86AF-B2F7598B36A8}" srcOrd="1" destOrd="0" presId="urn:microsoft.com/office/officeart/2005/8/layout/orgChart1"/>
    <dgm:cxn modelId="{D0CAC0EF-984D-4868-8A70-38FBFAF34B35}" type="presOf" srcId="{583DED63-196D-4479-9E78-CFC36A34A101}" destId="{41D52076-ED71-48B5-B69D-0DB5CE3BBE0E}" srcOrd="0" destOrd="0" presId="urn:microsoft.com/office/officeart/2005/8/layout/orgChart1"/>
    <dgm:cxn modelId="{1A1E8CFD-FC27-4A39-8E72-F600DA0DE035}" type="presOf" srcId="{C28702AB-452B-4480-B9F3-16B81E1CE012}" destId="{0518BCB4-A481-49C9-8C47-763D27DFA9EB}" srcOrd="0" destOrd="0" presId="urn:microsoft.com/office/officeart/2005/8/layout/orgChart1"/>
    <dgm:cxn modelId="{FDF5CF40-EBA2-4AED-904F-B13AEC27A042}" type="presParOf" srcId="{41D52076-ED71-48B5-B69D-0DB5CE3BBE0E}" destId="{7354F7DF-D359-4C28-BC75-E110A0B81205}" srcOrd="0" destOrd="0" presId="urn:microsoft.com/office/officeart/2005/8/layout/orgChart1"/>
    <dgm:cxn modelId="{7D31EBD8-DF87-4CF7-BDDF-8E8CAA53632D}" type="presParOf" srcId="{7354F7DF-D359-4C28-BC75-E110A0B81205}" destId="{7DFC9F74-CDC7-44D3-90AD-E568E771D8E4}" srcOrd="0" destOrd="0" presId="urn:microsoft.com/office/officeart/2005/8/layout/orgChart1"/>
    <dgm:cxn modelId="{5BECB8E3-BD4E-4FD2-9A59-3B1787E1B4A9}" type="presParOf" srcId="{7DFC9F74-CDC7-44D3-90AD-E568E771D8E4}" destId="{28178755-0CAB-4438-B05C-47CE7C016C3D}" srcOrd="0" destOrd="0" presId="urn:microsoft.com/office/officeart/2005/8/layout/orgChart1"/>
    <dgm:cxn modelId="{2CB2DAA2-56ED-443E-A694-837073A14C6A}" type="presParOf" srcId="{7DFC9F74-CDC7-44D3-90AD-E568E771D8E4}" destId="{2F3B79C8-9658-4DFD-8292-6B51ED4B6760}" srcOrd="1" destOrd="0" presId="urn:microsoft.com/office/officeart/2005/8/layout/orgChart1"/>
    <dgm:cxn modelId="{CCBF7AA9-E918-4048-BFB2-A5EECD725F0D}" type="presParOf" srcId="{7354F7DF-D359-4C28-BC75-E110A0B81205}" destId="{F190EAAB-3031-430F-BA11-7ACEEAB9AF91}" srcOrd="1" destOrd="0" presId="urn:microsoft.com/office/officeart/2005/8/layout/orgChart1"/>
    <dgm:cxn modelId="{A27FA79F-B8BD-4511-ADF2-E170FCA395F7}" type="presParOf" srcId="{F190EAAB-3031-430F-BA11-7ACEEAB9AF91}" destId="{51055547-AE4C-433F-BF86-8658DB6D0EC0}" srcOrd="0" destOrd="0" presId="urn:microsoft.com/office/officeart/2005/8/layout/orgChart1"/>
    <dgm:cxn modelId="{1CF49F44-062A-41D3-99EC-653C92DCC8CA}" type="presParOf" srcId="{F190EAAB-3031-430F-BA11-7ACEEAB9AF91}" destId="{A7FA1828-0D39-4145-851A-25E613D47521}" srcOrd="1" destOrd="0" presId="urn:microsoft.com/office/officeart/2005/8/layout/orgChart1"/>
    <dgm:cxn modelId="{3CE7A8F1-2B8C-4C0C-8049-099505D9D4B5}" type="presParOf" srcId="{A7FA1828-0D39-4145-851A-25E613D47521}" destId="{15294C24-9B7F-485D-8960-03BA1D85A84C}" srcOrd="0" destOrd="0" presId="urn:microsoft.com/office/officeart/2005/8/layout/orgChart1"/>
    <dgm:cxn modelId="{1FB540C6-3562-44BF-9CB8-B50D82408D69}" type="presParOf" srcId="{15294C24-9B7F-485D-8960-03BA1D85A84C}" destId="{4623B554-7BCE-4F0D-ABF4-85726EBA8BE4}" srcOrd="0" destOrd="0" presId="urn:microsoft.com/office/officeart/2005/8/layout/orgChart1"/>
    <dgm:cxn modelId="{8FC941B3-A42D-4E52-AB1C-D2394C68892C}" type="presParOf" srcId="{15294C24-9B7F-485D-8960-03BA1D85A84C}" destId="{86E00B10-C66A-4795-9A49-132A6A9202E4}" srcOrd="1" destOrd="0" presId="urn:microsoft.com/office/officeart/2005/8/layout/orgChart1"/>
    <dgm:cxn modelId="{65605670-70FB-4666-892B-E2DAA8B00DEE}" type="presParOf" srcId="{A7FA1828-0D39-4145-851A-25E613D47521}" destId="{7C7299D8-F0E7-47CE-A61F-AC19025EFC33}" srcOrd="1" destOrd="0" presId="urn:microsoft.com/office/officeart/2005/8/layout/orgChart1"/>
    <dgm:cxn modelId="{34EB7BEF-94D3-4F76-938F-CFAB4157D7B2}" type="presParOf" srcId="{7C7299D8-F0E7-47CE-A61F-AC19025EFC33}" destId="{B41719A5-3119-4EBC-984D-BB452CEC8F8A}" srcOrd="0" destOrd="0" presId="urn:microsoft.com/office/officeart/2005/8/layout/orgChart1"/>
    <dgm:cxn modelId="{F8C547CD-F8A4-441D-8033-C555E91AF583}" type="presParOf" srcId="{7C7299D8-F0E7-47CE-A61F-AC19025EFC33}" destId="{D278F269-2FAF-462D-8800-EB670B2872D2}" srcOrd="1" destOrd="0" presId="urn:microsoft.com/office/officeart/2005/8/layout/orgChart1"/>
    <dgm:cxn modelId="{8A1FEB85-7510-4742-8B54-A47BAE4B9A92}" type="presParOf" srcId="{D278F269-2FAF-462D-8800-EB670B2872D2}" destId="{D75D7D41-717B-47B4-9EF1-6F6BEC8F1C93}" srcOrd="0" destOrd="0" presId="urn:microsoft.com/office/officeart/2005/8/layout/orgChart1"/>
    <dgm:cxn modelId="{9C66B518-A028-48B0-BF19-C83C56CED355}" type="presParOf" srcId="{D75D7D41-717B-47B4-9EF1-6F6BEC8F1C93}" destId="{984C0D4A-4E5D-4BEE-AD1B-EF9A10AC3AF2}" srcOrd="0" destOrd="0" presId="urn:microsoft.com/office/officeart/2005/8/layout/orgChart1"/>
    <dgm:cxn modelId="{53F2EB06-18A8-4E69-AA1F-BDA7C03A601F}" type="presParOf" srcId="{D75D7D41-717B-47B4-9EF1-6F6BEC8F1C93}" destId="{AFA9B90C-0661-4FF1-A872-7759A336136E}" srcOrd="1" destOrd="0" presId="urn:microsoft.com/office/officeart/2005/8/layout/orgChart1"/>
    <dgm:cxn modelId="{DE63CD95-3E6A-47F9-AF93-337ADF45679D}" type="presParOf" srcId="{D278F269-2FAF-462D-8800-EB670B2872D2}" destId="{42B787CC-36DE-418D-8B03-AA552570EBEC}" srcOrd="1" destOrd="0" presId="urn:microsoft.com/office/officeart/2005/8/layout/orgChart1"/>
    <dgm:cxn modelId="{83E1A182-EBCB-4DA6-96FD-618DD68002E3}" type="presParOf" srcId="{D278F269-2FAF-462D-8800-EB670B2872D2}" destId="{0A838804-CFD4-4F91-985A-AB24B0DDCE1D}" srcOrd="2" destOrd="0" presId="urn:microsoft.com/office/officeart/2005/8/layout/orgChart1"/>
    <dgm:cxn modelId="{19285DE7-2A31-42BC-BBE8-2EC32BF4A906}" type="presParOf" srcId="{7C7299D8-F0E7-47CE-A61F-AC19025EFC33}" destId="{66E14681-2EFF-40E4-AD03-DA8EF2CEFC58}" srcOrd="2" destOrd="0" presId="urn:microsoft.com/office/officeart/2005/8/layout/orgChart1"/>
    <dgm:cxn modelId="{ACE2E4D8-D597-4457-9A19-1D64903AF1CC}" type="presParOf" srcId="{7C7299D8-F0E7-47CE-A61F-AC19025EFC33}" destId="{4DAD09C2-BA2B-4B34-839F-068E4EA542EE}" srcOrd="3" destOrd="0" presId="urn:microsoft.com/office/officeart/2005/8/layout/orgChart1"/>
    <dgm:cxn modelId="{8BC7A6FC-0D09-439E-92E7-5B3FE74543DB}" type="presParOf" srcId="{4DAD09C2-BA2B-4B34-839F-068E4EA542EE}" destId="{17B33ADC-1C9A-4C83-A4A6-A2BCB6A84D8A}" srcOrd="0" destOrd="0" presId="urn:microsoft.com/office/officeart/2005/8/layout/orgChart1"/>
    <dgm:cxn modelId="{479D94AE-E784-4E19-919D-25ADA7A3FB58}" type="presParOf" srcId="{17B33ADC-1C9A-4C83-A4A6-A2BCB6A84D8A}" destId="{97FD5615-B401-4ABE-A91B-17BA7A88E6F9}" srcOrd="0" destOrd="0" presId="urn:microsoft.com/office/officeart/2005/8/layout/orgChart1"/>
    <dgm:cxn modelId="{4DF82C65-E2EF-483C-8102-15A7EA8625F7}" type="presParOf" srcId="{17B33ADC-1C9A-4C83-A4A6-A2BCB6A84D8A}" destId="{C3F6E7EF-DAD9-403D-9A0E-5605FB6962D4}" srcOrd="1" destOrd="0" presId="urn:microsoft.com/office/officeart/2005/8/layout/orgChart1"/>
    <dgm:cxn modelId="{25BFE578-5C33-40AC-B1F0-5741FC937CD1}" type="presParOf" srcId="{4DAD09C2-BA2B-4B34-839F-068E4EA542EE}" destId="{840D2B69-9F85-4419-A127-DF9EA184D6F8}" srcOrd="1" destOrd="0" presId="urn:microsoft.com/office/officeart/2005/8/layout/orgChart1"/>
    <dgm:cxn modelId="{514DF270-DA67-47DE-8DC7-E9C3979A042F}" type="presParOf" srcId="{4DAD09C2-BA2B-4B34-839F-068E4EA542EE}" destId="{E5DBF980-5D92-4B57-8B9D-63C54454233C}" srcOrd="2" destOrd="0" presId="urn:microsoft.com/office/officeart/2005/8/layout/orgChart1"/>
    <dgm:cxn modelId="{6D5A8CE0-839E-4024-961C-94BF16CC7896}" type="presParOf" srcId="{A7FA1828-0D39-4145-851A-25E613D47521}" destId="{85A7BDCA-337E-4960-9FD2-071F1C789404}" srcOrd="2" destOrd="0" presId="urn:microsoft.com/office/officeart/2005/8/layout/orgChart1"/>
    <dgm:cxn modelId="{C2C5A50D-5FD2-41FA-9CC2-2067FC0584BF}" type="presParOf" srcId="{F190EAAB-3031-430F-BA11-7ACEEAB9AF91}" destId="{D0022CE1-C0B9-4F25-A36F-3D2737605AD1}" srcOrd="2" destOrd="0" presId="urn:microsoft.com/office/officeart/2005/8/layout/orgChart1"/>
    <dgm:cxn modelId="{A286220A-F392-446E-B901-C3D6AAA8CB2F}" type="presParOf" srcId="{F190EAAB-3031-430F-BA11-7ACEEAB9AF91}" destId="{0FD72001-414B-4739-94C2-1E70BD00BDF2}" srcOrd="3" destOrd="0" presId="urn:microsoft.com/office/officeart/2005/8/layout/orgChart1"/>
    <dgm:cxn modelId="{3A1DCFFA-F436-48D9-86F2-5513252B7227}" type="presParOf" srcId="{0FD72001-414B-4739-94C2-1E70BD00BDF2}" destId="{6F391A7E-FDC5-4B59-8C10-1C745640538A}" srcOrd="0" destOrd="0" presId="urn:microsoft.com/office/officeart/2005/8/layout/orgChart1"/>
    <dgm:cxn modelId="{89CA5266-71E6-42F2-B857-1C0CE05F525B}" type="presParOf" srcId="{6F391A7E-FDC5-4B59-8C10-1C745640538A}" destId="{ECE7104A-DDC5-4CDE-AE9D-56C183AB7F62}" srcOrd="0" destOrd="0" presId="urn:microsoft.com/office/officeart/2005/8/layout/orgChart1"/>
    <dgm:cxn modelId="{D7A09898-05D9-4252-9BFC-CE931AF997E7}" type="presParOf" srcId="{6F391A7E-FDC5-4B59-8C10-1C745640538A}" destId="{AFACD75C-E406-486F-B1DA-60AF889E861B}" srcOrd="1" destOrd="0" presId="urn:microsoft.com/office/officeart/2005/8/layout/orgChart1"/>
    <dgm:cxn modelId="{3E714CD4-173F-400B-9167-460622A8F343}" type="presParOf" srcId="{0FD72001-414B-4739-94C2-1E70BD00BDF2}" destId="{C7B372E2-1B5B-464B-A76A-B4361D50D65B}" srcOrd="1" destOrd="0" presId="urn:microsoft.com/office/officeart/2005/8/layout/orgChart1"/>
    <dgm:cxn modelId="{87F549B3-162E-427F-8972-C81D520F2A4B}" type="presParOf" srcId="{0FD72001-414B-4739-94C2-1E70BD00BDF2}" destId="{480C911E-4DFE-47B2-B7CD-AD27498265FD}" srcOrd="2" destOrd="0" presId="urn:microsoft.com/office/officeart/2005/8/layout/orgChart1"/>
    <dgm:cxn modelId="{9BC81FE7-5E6E-482B-AC8C-A7E18C259565}" type="presParOf" srcId="{F190EAAB-3031-430F-BA11-7ACEEAB9AF91}" destId="{D8A3FB46-4ED2-464A-BCA7-BB3D76B1ED88}" srcOrd="4" destOrd="0" presId="urn:microsoft.com/office/officeart/2005/8/layout/orgChart1"/>
    <dgm:cxn modelId="{F227C6D5-3405-48FD-AE89-9897ECB033C7}" type="presParOf" srcId="{F190EAAB-3031-430F-BA11-7ACEEAB9AF91}" destId="{C3B9A750-5A7F-4E2C-B515-6F5426390E48}" srcOrd="5" destOrd="0" presId="urn:microsoft.com/office/officeart/2005/8/layout/orgChart1"/>
    <dgm:cxn modelId="{3FFC2380-947B-44D5-89CA-293113553787}" type="presParOf" srcId="{C3B9A750-5A7F-4E2C-B515-6F5426390E48}" destId="{3DD4B49B-81BC-48DA-B3AB-4C8A07E29CEF}" srcOrd="0" destOrd="0" presId="urn:microsoft.com/office/officeart/2005/8/layout/orgChart1"/>
    <dgm:cxn modelId="{74BA92F4-76AD-4D54-B0A4-23D655110470}" type="presParOf" srcId="{3DD4B49B-81BC-48DA-B3AB-4C8A07E29CEF}" destId="{81F10F7F-7603-4C7E-854B-2695FD4CA7E0}" srcOrd="0" destOrd="0" presId="urn:microsoft.com/office/officeart/2005/8/layout/orgChart1"/>
    <dgm:cxn modelId="{92F08E40-7F32-4125-A09C-7DD12CAE5996}" type="presParOf" srcId="{3DD4B49B-81BC-48DA-B3AB-4C8A07E29CEF}" destId="{A58F8F78-3DC9-41BB-86AF-B2F7598B36A8}" srcOrd="1" destOrd="0" presId="urn:microsoft.com/office/officeart/2005/8/layout/orgChart1"/>
    <dgm:cxn modelId="{F5105965-23FD-4FF4-BDD3-427DF6E149EC}" type="presParOf" srcId="{C3B9A750-5A7F-4E2C-B515-6F5426390E48}" destId="{60460D87-BAC9-4276-9B0C-5A3C3C58BF8E}" srcOrd="1" destOrd="0" presId="urn:microsoft.com/office/officeart/2005/8/layout/orgChart1"/>
    <dgm:cxn modelId="{43CC452E-4797-4E5B-977D-24F44DD19824}" type="presParOf" srcId="{C3B9A750-5A7F-4E2C-B515-6F5426390E48}" destId="{73C85697-DB5E-41C4-9E85-6A4AADD473A3}" srcOrd="2" destOrd="0" presId="urn:microsoft.com/office/officeart/2005/8/layout/orgChart1"/>
    <dgm:cxn modelId="{5D362188-EA33-46CB-B670-175059A84B24}" type="presParOf" srcId="{F190EAAB-3031-430F-BA11-7ACEEAB9AF91}" destId="{2A33A5B1-95E3-46A4-8197-1CF2F17FC231}" srcOrd="6" destOrd="0" presId="urn:microsoft.com/office/officeart/2005/8/layout/orgChart1"/>
    <dgm:cxn modelId="{451F01FF-AFAD-414C-ABFD-F140AB1CED64}" type="presParOf" srcId="{F190EAAB-3031-430F-BA11-7ACEEAB9AF91}" destId="{AAE9A072-32F0-48AD-8630-57043F3EFB10}" srcOrd="7" destOrd="0" presId="urn:microsoft.com/office/officeart/2005/8/layout/orgChart1"/>
    <dgm:cxn modelId="{F211C0E5-FD05-4AE7-AA14-B55CEE4C01CB}" type="presParOf" srcId="{AAE9A072-32F0-48AD-8630-57043F3EFB10}" destId="{05919A5D-38AC-4816-94A5-94DF41D26BB6}" srcOrd="0" destOrd="0" presId="urn:microsoft.com/office/officeart/2005/8/layout/orgChart1"/>
    <dgm:cxn modelId="{BA787123-E2BB-46DA-9F11-A57146B4BED2}" type="presParOf" srcId="{05919A5D-38AC-4816-94A5-94DF41D26BB6}" destId="{1D9C6BED-AFF8-4E5A-8C2B-3035E55AD9E9}" srcOrd="0" destOrd="0" presId="urn:microsoft.com/office/officeart/2005/8/layout/orgChart1"/>
    <dgm:cxn modelId="{CA7F7816-B723-4664-A3BD-620601B928E5}" type="presParOf" srcId="{05919A5D-38AC-4816-94A5-94DF41D26BB6}" destId="{8E454A7E-52FA-469D-A84B-D0961CE6D433}" srcOrd="1" destOrd="0" presId="urn:microsoft.com/office/officeart/2005/8/layout/orgChart1"/>
    <dgm:cxn modelId="{37F3FBA8-D2F0-491D-B8D8-FDC50A476981}" type="presParOf" srcId="{AAE9A072-32F0-48AD-8630-57043F3EFB10}" destId="{D53381F7-410D-4BC5-BED9-ED805A2D7960}" srcOrd="1" destOrd="0" presId="urn:microsoft.com/office/officeart/2005/8/layout/orgChart1"/>
    <dgm:cxn modelId="{7F04B150-740F-45A6-B831-4ABB58756CC3}" type="presParOf" srcId="{D53381F7-410D-4BC5-BED9-ED805A2D7960}" destId="{0518BCB4-A481-49C9-8C47-763D27DFA9EB}" srcOrd="0" destOrd="0" presId="urn:microsoft.com/office/officeart/2005/8/layout/orgChart1"/>
    <dgm:cxn modelId="{2B057816-FFCC-4195-8466-9A89A5F80913}" type="presParOf" srcId="{D53381F7-410D-4BC5-BED9-ED805A2D7960}" destId="{51328BBE-1805-455D-AB72-772A6989A5A1}" srcOrd="1" destOrd="0" presId="urn:microsoft.com/office/officeart/2005/8/layout/orgChart1"/>
    <dgm:cxn modelId="{44F8293C-29CD-49D6-8571-9FE01F01B9A9}" type="presParOf" srcId="{51328BBE-1805-455D-AB72-772A6989A5A1}" destId="{B7180DFC-680C-46C7-8CE8-F38CE41FF174}" srcOrd="0" destOrd="0" presId="urn:microsoft.com/office/officeart/2005/8/layout/orgChart1"/>
    <dgm:cxn modelId="{E59054C5-E2A4-4208-B0B9-D7DC0070AE41}" type="presParOf" srcId="{B7180DFC-680C-46C7-8CE8-F38CE41FF174}" destId="{58A7D8E4-A47B-4410-8FCA-9933203BF671}" srcOrd="0" destOrd="0" presId="urn:microsoft.com/office/officeart/2005/8/layout/orgChart1"/>
    <dgm:cxn modelId="{79FAF41F-916A-4F8D-8065-226CD4D6137A}" type="presParOf" srcId="{B7180DFC-680C-46C7-8CE8-F38CE41FF174}" destId="{E4C06533-D1D1-48C4-9584-AD63AAB6D1A1}" srcOrd="1" destOrd="0" presId="urn:microsoft.com/office/officeart/2005/8/layout/orgChart1"/>
    <dgm:cxn modelId="{57E0B35D-18AA-41AB-829C-009D84B03364}" type="presParOf" srcId="{51328BBE-1805-455D-AB72-772A6989A5A1}" destId="{344BDD6F-A4B9-4E54-8E46-B18163954D59}" srcOrd="1" destOrd="0" presId="urn:microsoft.com/office/officeart/2005/8/layout/orgChart1"/>
    <dgm:cxn modelId="{AB8C4F8A-C5D4-49FA-896C-4D42F32DAC40}" type="presParOf" srcId="{51328BBE-1805-455D-AB72-772A6989A5A1}" destId="{18569708-27FD-4F63-A7BA-368E5E54FA30}" srcOrd="2" destOrd="0" presId="urn:microsoft.com/office/officeart/2005/8/layout/orgChart1"/>
    <dgm:cxn modelId="{5CB619BE-15EF-40EB-A7AD-155BF3BC09FE}" type="presParOf" srcId="{D53381F7-410D-4BC5-BED9-ED805A2D7960}" destId="{255E7ED3-C25A-4F12-AB3F-03E8237631F6}" srcOrd="2" destOrd="0" presId="urn:microsoft.com/office/officeart/2005/8/layout/orgChart1"/>
    <dgm:cxn modelId="{7C868E50-5F93-4806-ABAA-94B22B15413B}" type="presParOf" srcId="{D53381F7-410D-4BC5-BED9-ED805A2D7960}" destId="{C02A518F-B65A-4721-B0D4-DE990B8F920C}" srcOrd="3" destOrd="0" presId="urn:microsoft.com/office/officeart/2005/8/layout/orgChart1"/>
    <dgm:cxn modelId="{F4CCB7B9-3262-41FB-B3D5-495B4173A3D5}" type="presParOf" srcId="{C02A518F-B65A-4721-B0D4-DE990B8F920C}" destId="{6A1757AA-A524-4E4A-BC62-FD30279F08FC}" srcOrd="0" destOrd="0" presId="urn:microsoft.com/office/officeart/2005/8/layout/orgChart1"/>
    <dgm:cxn modelId="{031502D1-B71C-4B9F-BF8A-9226AC916987}" type="presParOf" srcId="{6A1757AA-A524-4E4A-BC62-FD30279F08FC}" destId="{ACE35037-2CEC-4755-B7E2-41AE651218BD}" srcOrd="0" destOrd="0" presId="urn:microsoft.com/office/officeart/2005/8/layout/orgChart1"/>
    <dgm:cxn modelId="{9598E04A-9403-4EBE-B075-40417135D78F}" type="presParOf" srcId="{6A1757AA-A524-4E4A-BC62-FD30279F08FC}" destId="{7AA3F010-F894-4785-AAB6-DCFF22A5766C}" srcOrd="1" destOrd="0" presId="urn:microsoft.com/office/officeart/2005/8/layout/orgChart1"/>
    <dgm:cxn modelId="{0E5A5A6C-F0A8-41CB-8887-0F99EB20D18C}" type="presParOf" srcId="{C02A518F-B65A-4721-B0D4-DE990B8F920C}" destId="{38B66F86-3EA9-4CCA-8AD3-A991A0F46D24}" srcOrd="1" destOrd="0" presId="urn:microsoft.com/office/officeart/2005/8/layout/orgChart1"/>
    <dgm:cxn modelId="{2BCA0321-74C1-4770-AFC9-DF546B247B68}" type="presParOf" srcId="{C02A518F-B65A-4721-B0D4-DE990B8F920C}" destId="{30E180F3-1976-4CEA-B7FB-3E389CD1BB53}" srcOrd="2" destOrd="0" presId="urn:microsoft.com/office/officeart/2005/8/layout/orgChart1"/>
    <dgm:cxn modelId="{B8FBDCB4-C21C-4269-BB7C-9856743B0C67}" type="presParOf" srcId="{AAE9A072-32F0-48AD-8630-57043F3EFB10}" destId="{2906C530-5500-4519-9487-D1A60ADA169C}" srcOrd="2" destOrd="0" presId="urn:microsoft.com/office/officeart/2005/8/layout/orgChart1"/>
    <dgm:cxn modelId="{CEF9C5C5-E17A-4D81-B67F-E6D8D4C3C4F3}" type="presParOf" srcId="{7354F7DF-D359-4C28-BC75-E110A0B81205}" destId="{2D44F7C0-513D-402E-B537-6F4BD08615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063AA-0DC3-4E5E-93DE-5DDF08E3E3D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88214E8-9F3A-4952-ADF1-E752C764F7AC}">
      <dgm:prSet custT="1"/>
      <dgm:spPr/>
      <dgm:t>
        <a:bodyPr/>
        <a:lstStyle/>
        <a:p>
          <a:r>
            <a:rPr lang="en-US" sz="1600" b="0" dirty="0">
              <a:solidFill>
                <a:schemeClr val="tx1"/>
              </a:solidFill>
            </a:rPr>
            <a:t>FSA: </a:t>
          </a:r>
          <a:r>
            <a:rPr lang="en-US" sz="1600" b="0" dirty="0">
              <a:solidFill>
                <a:srgbClr val="FF0000"/>
              </a:solidFill>
            </a:rPr>
            <a:t>Application Incomplete.  </a:t>
          </a:r>
          <a:r>
            <a:rPr lang="en-US" sz="1600" b="0" dirty="0">
              <a:solidFill>
                <a:schemeClr val="tx1"/>
              </a:solidFill>
            </a:rPr>
            <a:t>N</a:t>
          </a:r>
          <a:r>
            <a:rPr lang="en-US" sz="1600" dirty="0"/>
            <a:t>otify lender of signatures needed.  Continue to process application</a:t>
          </a:r>
          <a:br>
            <a:rPr lang="en-US" sz="1200" dirty="0"/>
          </a:br>
          <a:endParaRPr lang="en-US" sz="1200" dirty="0"/>
        </a:p>
      </dgm:t>
    </dgm:pt>
    <dgm:pt modelId="{24A07746-B55A-48DA-91E4-D945909ADE5D}" type="parTrans" cxnId="{727E9EE8-F186-4F1E-9A99-D6FE6520886F}">
      <dgm:prSet/>
      <dgm:spPr/>
      <dgm:t>
        <a:bodyPr/>
        <a:lstStyle/>
        <a:p>
          <a:endParaRPr lang="en-US"/>
        </a:p>
      </dgm:t>
    </dgm:pt>
    <dgm:pt modelId="{5FD7DFA9-66B6-4829-A368-511343BB176F}" type="sibTrans" cxnId="{727E9EE8-F186-4F1E-9A99-D6FE6520886F}">
      <dgm:prSet/>
      <dgm:spPr/>
      <dgm:t>
        <a:bodyPr/>
        <a:lstStyle/>
        <a:p>
          <a:endParaRPr lang="en-US"/>
        </a:p>
      </dgm:t>
    </dgm:pt>
    <dgm:pt modelId="{CC827018-5DA0-442F-8BE1-107AF248827A}">
      <dgm:prSet custT="1"/>
      <dgm:spPr/>
      <dgm:t>
        <a:bodyPr/>
        <a:lstStyle/>
        <a:p>
          <a:r>
            <a:rPr lang="en-US" sz="1600" dirty="0"/>
            <a:t>May approve subject to signatures if unable to obtain signatures (submit through USDA Web Forms)</a:t>
          </a:r>
          <a:br>
            <a:rPr lang="en-US" dirty="0"/>
          </a:br>
          <a:endParaRPr lang="en-US" sz="1200" dirty="0"/>
        </a:p>
      </dgm:t>
    </dgm:pt>
    <dgm:pt modelId="{4C1B6C07-3231-4568-B16E-E2EEDB085A31}" type="parTrans" cxnId="{4E0664CC-3CCA-4856-8108-40A9F225DD95}">
      <dgm:prSet/>
      <dgm:spPr/>
      <dgm:t>
        <a:bodyPr/>
        <a:lstStyle/>
        <a:p>
          <a:endParaRPr lang="en-US"/>
        </a:p>
      </dgm:t>
    </dgm:pt>
    <dgm:pt modelId="{80FCF818-C10E-4DE6-86F4-D5CF97642F53}" type="sibTrans" cxnId="{4E0664CC-3CCA-4856-8108-40A9F225DD95}">
      <dgm:prSet/>
      <dgm:spPr/>
      <dgm:t>
        <a:bodyPr/>
        <a:lstStyle/>
        <a:p>
          <a:endParaRPr lang="en-US"/>
        </a:p>
      </dgm:t>
    </dgm:pt>
    <dgm:pt modelId="{AB9E1472-7DD0-4F55-97E7-875D34769D09}">
      <dgm:prSet custT="1"/>
      <dgm:spPr/>
      <dgm:t>
        <a:bodyPr/>
        <a:lstStyle/>
        <a:p>
          <a:r>
            <a:rPr lang="en-US"/>
            <a:t>A signed version of the application must always be submitted prior to closing. </a:t>
          </a:r>
          <a:endParaRPr lang="en-US" sz="1200" dirty="0"/>
        </a:p>
      </dgm:t>
    </dgm:pt>
    <dgm:pt modelId="{4A40129B-BE9D-4905-AF21-4CBB0E0E5D4F}" type="parTrans" cxnId="{AAC7BBF1-D101-4A3B-B674-121C55C2B371}">
      <dgm:prSet/>
      <dgm:spPr/>
      <dgm:t>
        <a:bodyPr/>
        <a:lstStyle/>
        <a:p>
          <a:endParaRPr lang="en-US"/>
        </a:p>
      </dgm:t>
    </dgm:pt>
    <dgm:pt modelId="{4370C40D-DE7C-4A60-AC7E-EB787F628040}" type="sibTrans" cxnId="{AAC7BBF1-D101-4A3B-B674-121C55C2B371}">
      <dgm:prSet/>
      <dgm:spPr/>
      <dgm:t>
        <a:bodyPr/>
        <a:lstStyle/>
        <a:p>
          <a:endParaRPr lang="en-US"/>
        </a:p>
      </dgm:t>
    </dgm:pt>
    <dgm:pt modelId="{F3FE7763-35F1-4D1E-8DBB-191C5439F49A}" type="pres">
      <dgm:prSet presAssocID="{EA3063AA-0DC3-4E5E-93DE-5DDF08E3E3DA}" presName="hierChild1" presStyleCnt="0">
        <dgm:presLayoutVars>
          <dgm:chPref val="1"/>
          <dgm:dir/>
          <dgm:animOne val="branch"/>
          <dgm:animLvl val="lvl"/>
          <dgm:resizeHandles/>
        </dgm:presLayoutVars>
      </dgm:prSet>
      <dgm:spPr/>
    </dgm:pt>
    <dgm:pt modelId="{DB746967-9CDC-4075-A329-291F3B603741}" type="pres">
      <dgm:prSet presAssocID="{F88214E8-9F3A-4952-ADF1-E752C764F7AC}" presName="hierRoot1" presStyleCnt="0"/>
      <dgm:spPr/>
    </dgm:pt>
    <dgm:pt modelId="{0A0DF638-ED32-48C0-BAA8-A942C4B94C99}" type="pres">
      <dgm:prSet presAssocID="{F88214E8-9F3A-4952-ADF1-E752C764F7AC}" presName="composite" presStyleCnt="0"/>
      <dgm:spPr/>
    </dgm:pt>
    <dgm:pt modelId="{3D7E5538-A07A-49ED-9E1C-B0E5FA6B0A8E}" type="pres">
      <dgm:prSet presAssocID="{F88214E8-9F3A-4952-ADF1-E752C764F7AC}" presName="background" presStyleLbl="node0" presStyleIdx="0" presStyleCnt="3"/>
      <dgm:spPr/>
    </dgm:pt>
    <dgm:pt modelId="{807CA823-A2AB-49B7-9581-217E2D7FFD28}" type="pres">
      <dgm:prSet presAssocID="{F88214E8-9F3A-4952-ADF1-E752C764F7AC}" presName="text" presStyleLbl="fgAcc0" presStyleIdx="0" presStyleCnt="3" custScaleX="98296" custScaleY="104689" custLinFactNeighborY="-3817">
        <dgm:presLayoutVars>
          <dgm:chPref val="3"/>
        </dgm:presLayoutVars>
      </dgm:prSet>
      <dgm:spPr/>
    </dgm:pt>
    <dgm:pt modelId="{00B5D858-03FD-4BB0-A392-C0146F18B62A}" type="pres">
      <dgm:prSet presAssocID="{F88214E8-9F3A-4952-ADF1-E752C764F7AC}" presName="hierChild2" presStyleCnt="0"/>
      <dgm:spPr/>
    </dgm:pt>
    <dgm:pt modelId="{8954C430-10BA-4D03-8F88-A4750FED847B}" type="pres">
      <dgm:prSet presAssocID="{CC827018-5DA0-442F-8BE1-107AF248827A}" presName="hierRoot1" presStyleCnt="0"/>
      <dgm:spPr/>
    </dgm:pt>
    <dgm:pt modelId="{7DD89DB2-6730-474B-9D1C-77AB456B766D}" type="pres">
      <dgm:prSet presAssocID="{CC827018-5DA0-442F-8BE1-107AF248827A}" presName="composite" presStyleCnt="0"/>
      <dgm:spPr/>
    </dgm:pt>
    <dgm:pt modelId="{A9D01970-14AE-4B5D-8DC6-EFA24B0388D2}" type="pres">
      <dgm:prSet presAssocID="{CC827018-5DA0-442F-8BE1-107AF248827A}" presName="background" presStyleLbl="node0" presStyleIdx="1" presStyleCnt="3"/>
      <dgm:spPr/>
    </dgm:pt>
    <dgm:pt modelId="{DAF17B98-E795-40F0-A65C-4CFE7EEE1399}" type="pres">
      <dgm:prSet presAssocID="{CC827018-5DA0-442F-8BE1-107AF248827A}" presName="text" presStyleLbl="fgAcc0" presStyleIdx="1" presStyleCnt="3">
        <dgm:presLayoutVars>
          <dgm:chPref val="3"/>
        </dgm:presLayoutVars>
      </dgm:prSet>
      <dgm:spPr/>
    </dgm:pt>
    <dgm:pt modelId="{CEB9EB34-A9B8-4722-967F-F4E0D5A90171}" type="pres">
      <dgm:prSet presAssocID="{CC827018-5DA0-442F-8BE1-107AF248827A}" presName="hierChild2" presStyleCnt="0"/>
      <dgm:spPr/>
    </dgm:pt>
    <dgm:pt modelId="{C6BE95F0-668C-4AC5-952F-D09C31441AC7}" type="pres">
      <dgm:prSet presAssocID="{AB9E1472-7DD0-4F55-97E7-875D34769D09}" presName="hierRoot1" presStyleCnt="0"/>
      <dgm:spPr/>
    </dgm:pt>
    <dgm:pt modelId="{ADF628CC-4D41-4518-9A03-BF20BE2B1F7D}" type="pres">
      <dgm:prSet presAssocID="{AB9E1472-7DD0-4F55-97E7-875D34769D09}" presName="composite" presStyleCnt="0"/>
      <dgm:spPr/>
    </dgm:pt>
    <dgm:pt modelId="{DADF55A7-2347-48AF-84C6-FA5CAE314B15}" type="pres">
      <dgm:prSet presAssocID="{AB9E1472-7DD0-4F55-97E7-875D34769D09}" presName="background" presStyleLbl="node0" presStyleIdx="2" presStyleCnt="3"/>
      <dgm:spPr/>
    </dgm:pt>
    <dgm:pt modelId="{B52E6EC0-F75F-4E28-9422-0B86A79DF2E6}" type="pres">
      <dgm:prSet presAssocID="{AB9E1472-7DD0-4F55-97E7-875D34769D09}" presName="text" presStyleLbl="fgAcc0" presStyleIdx="2" presStyleCnt="3">
        <dgm:presLayoutVars>
          <dgm:chPref val="3"/>
        </dgm:presLayoutVars>
      </dgm:prSet>
      <dgm:spPr/>
    </dgm:pt>
    <dgm:pt modelId="{83F41054-DA59-4089-B13C-2660D0F63FA1}" type="pres">
      <dgm:prSet presAssocID="{AB9E1472-7DD0-4F55-97E7-875D34769D09}" presName="hierChild2" presStyleCnt="0"/>
      <dgm:spPr/>
    </dgm:pt>
  </dgm:ptLst>
  <dgm:cxnLst>
    <dgm:cxn modelId="{C063D31A-66CA-407A-8D9E-12D6C925F659}" type="presOf" srcId="{EA3063AA-0DC3-4E5E-93DE-5DDF08E3E3DA}" destId="{F3FE7763-35F1-4D1E-8DBB-191C5439F49A}" srcOrd="0" destOrd="0" presId="urn:microsoft.com/office/officeart/2005/8/layout/hierarchy1"/>
    <dgm:cxn modelId="{E5C02D46-7B0D-4356-B6F8-C9A55C4D9049}" type="presOf" srcId="{F88214E8-9F3A-4952-ADF1-E752C764F7AC}" destId="{807CA823-A2AB-49B7-9581-217E2D7FFD28}" srcOrd="0" destOrd="0" presId="urn:microsoft.com/office/officeart/2005/8/layout/hierarchy1"/>
    <dgm:cxn modelId="{998AF5A9-9C72-4902-AD16-AFFD2CAD0B41}" type="presOf" srcId="{CC827018-5DA0-442F-8BE1-107AF248827A}" destId="{DAF17B98-E795-40F0-A65C-4CFE7EEE1399}" srcOrd="0" destOrd="0" presId="urn:microsoft.com/office/officeart/2005/8/layout/hierarchy1"/>
    <dgm:cxn modelId="{4E0664CC-3CCA-4856-8108-40A9F225DD95}" srcId="{EA3063AA-0DC3-4E5E-93DE-5DDF08E3E3DA}" destId="{CC827018-5DA0-442F-8BE1-107AF248827A}" srcOrd="1" destOrd="0" parTransId="{4C1B6C07-3231-4568-B16E-E2EEDB085A31}" sibTransId="{80FCF818-C10E-4DE6-86F4-D5CF97642F53}"/>
    <dgm:cxn modelId="{3E64F2D5-9FD6-4BCE-A9E6-6FEBB1B82B37}" type="presOf" srcId="{AB9E1472-7DD0-4F55-97E7-875D34769D09}" destId="{B52E6EC0-F75F-4E28-9422-0B86A79DF2E6}" srcOrd="0" destOrd="0" presId="urn:microsoft.com/office/officeart/2005/8/layout/hierarchy1"/>
    <dgm:cxn modelId="{727E9EE8-F186-4F1E-9A99-D6FE6520886F}" srcId="{EA3063AA-0DC3-4E5E-93DE-5DDF08E3E3DA}" destId="{F88214E8-9F3A-4952-ADF1-E752C764F7AC}" srcOrd="0" destOrd="0" parTransId="{24A07746-B55A-48DA-91E4-D945909ADE5D}" sibTransId="{5FD7DFA9-66B6-4829-A368-511343BB176F}"/>
    <dgm:cxn modelId="{AAC7BBF1-D101-4A3B-B674-121C55C2B371}" srcId="{EA3063AA-0DC3-4E5E-93DE-5DDF08E3E3DA}" destId="{AB9E1472-7DD0-4F55-97E7-875D34769D09}" srcOrd="2" destOrd="0" parTransId="{4A40129B-BE9D-4905-AF21-4CBB0E0E5D4F}" sibTransId="{4370C40D-DE7C-4A60-AC7E-EB787F628040}"/>
    <dgm:cxn modelId="{1B8B6A13-16B6-4DC2-BACF-487F156FA8DC}" type="presParOf" srcId="{F3FE7763-35F1-4D1E-8DBB-191C5439F49A}" destId="{DB746967-9CDC-4075-A329-291F3B603741}" srcOrd="0" destOrd="0" presId="urn:microsoft.com/office/officeart/2005/8/layout/hierarchy1"/>
    <dgm:cxn modelId="{ECFD6899-CFB5-4575-A7F9-FF8A63AE354E}" type="presParOf" srcId="{DB746967-9CDC-4075-A329-291F3B603741}" destId="{0A0DF638-ED32-48C0-BAA8-A942C4B94C99}" srcOrd="0" destOrd="0" presId="urn:microsoft.com/office/officeart/2005/8/layout/hierarchy1"/>
    <dgm:cxn modelId="{E6F15ED4-6E4C-4CED-A434-194F70233476}" type="presParOf" srcId="{0A0DF638-ED32-48C0-BAA8-A942C4B94C99}" destId="{3D7E5538-A07A-49ED-9E1C-B0E5FA6B0A8E}" srcOrd="0" destOrd="0" presId="urn:microsoft.com/office/officeart/2005/8/layout/hierarchy1"/>
    <dgm:cxn modelId="{B2CB1651-C88C-4332-8CF0-66CBF37BC22E}" type="presParOf" srcId="{0A0DF638-ED32-48C0-BAA8-A942C4B94C99}" destId="{807CA823-A2AB-49B7-9581-217E2D7FFD28}" srcOrd="1" destOrd="0" presId="urn:microsoft.com/office/officeart/2005/8/layout/hierarchy1"/>
    <dgm:cxn modelId="{594C2E86-2BE2-49E3-8BE8-72826A04F14B}" type="presParOf" srcId="{DB746967-9CDC-4075-A329-291F3B603741}" destId="{00B5D858-03FD-4BB0-A392-C0146F18B62A}" srcOrd="1" destOrd="0" presId="urn:microsoft.com/office/officeart/2005/8/layout/hierarchy1"/>
    <dgm:cxn modelId="{4B08ECC5-B99A-41BA-9FC3-0FAA8013BDB8}" type="presParOf" srcId="{F3FE7763-35F1-4D1E-8DBB-191C5439F49A}" destId="{8954C430-10BA-4D03-8F88-A4750FED847B}" srcOrd="1" destOrd="0" presId="urn:microsoft.com/office/officeart/2005/8/layout/hierarchy1"/>
    <dgm:cxn modelId="{679DC63D-6BAB-4CDB-9904-34E2983A82B6}" type="presParOf" srcId="{8954C430-10BA-4D03-8F88-A4750FED847B}" destId="{7DD89DB2-6730-474B-9D1C-77AB456B766D}" srcOrd="0" destOrd="0" presId="urn:microsoft.com/office/officeart/2005/8/layout/hierarchy1"/>
    <dgm:cxn modelId="{4E4A1A85-BB5B-42BB-9B55-31C062BD6970}" type="presParOf" srcId="{7DD89DB2-6730-474B-9D1C-77AB456B766D}" destId="{A9D01970-14AE-4B5D-8DC6-EFA24B0388D2}" srcOrd="0" destOrd="0" presId="urn:microsoft.com/office/officeart/2005/8/layout/hierarchy1"/>
    <dgm:cxn modelId="{FAE9FD8A-F076-4CA4-9137-F97C31B317C4}" type="presParOf" srcId="{7DD89DB2-6730-474B-9D1C-77AB456B766D}" destId="{DAF17B98-E795-40F0-A65C-4CFE7EEE1399}" srcOrd="1" destOrd="0" presId="urn:microsoft.com/office/officeart/2005/8/layout/hierarchy1"/>
    <dgm:cxn modelId="{2F8CF8A7-C051-4FBB-BCCD-ADDEB5144B91}" type="presParOf" srcId="{8954C430-10BA-4D03-8F88-A4750FED847B}" destId="{CEB9EB34-A9B8-4722-967F-F4E0D5A90171}" srcOrd="1" destOrd="0" presId="urn:microsoft.com/office/officeart/2005/8/layout/hierarchy1"/>
    <dgm:cxn modelId="{00D0DC3B-4849-4528-8D1F-C5C912FDB3F0}" type="presParOf" srcId="{F3FE7763-35F1-4D1E-8DBB-191C5439F49A}" destId="{C6BE95F0-668C-4AC5-952F-D09C31441AC7}" srcOrd="2" destOrd="0" presId="urn:microsoft.com/office/officeart/2005/8/layout/hierarchy1"/>
    <dgm:cxn modelId="{B0062EF1-B767-4631-AD3E-460CAAF6F4AA}" type="presParOf" srcId="{C6BE95F0-668C-4AC5-952F-D09C31441AC7}" destId="{ADF628CC-4D41-4518-9A03-BF20BE2B1F7D}" srcOrd="0" destOrd="0" presId="urn:microsoft.com/office/officeart/2005/8/layout/hierarchy1"/>
    <dgm:cxn modelId="{B4FC64ED-3521-436E-A229-29793EFEF203}" type="presParOf" srcId="{ADF628CC-4D41-4518-9A03-BF20BE2B1F7D}" destId="{DADF55A7-2347-48AF-84C6-FA5CAE314B15}" srcOrd="0" destOrd="0" presId="urn:microsoft.com/office/officeart/2005/8/layout/hierarchy1"/>
    <dgm:cxn modelId="{78B44AD0-229B-439F-9DF0-F2D7BE46E322}" type="presParOf" srcId="{ADF628CC-4D41-4518-9A03-BF20BE2B1F7D}" destId="{B52E6EC0-F75F-4E28-9422-0B86A79DF2E6}" srcOrd="1" destOrd="0" presId="urn:microsoft.com/office/officeart/2005/8/layout/hierarchy1"/>
    <dgm:cxn modelId="{B48C8FD9-C950-4CFA-A1E7-93A467903888}" type="presParOf" srcId="{C6BE95F0-668C-4AC5-952F-D09C31441AC7}" destId="{83F41054-DA59-4089-B13C-2660D0F63F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BD4E4-37E4-4D63-B53F-A40B40B81A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B671272-1E4D-472C-9637-1443F298D236}">
      <dgm:prSet/>
      <dgm:spPr/>
      <dgm:t>
        <a:bodyPr/>
        <a:lstStyle/>
        <a:p>
          <a:r>
            <a:rPr lang="en-US" dirty="0">
              <a:solidFill>
                <a:schemeClr val="tx1"/>
              </a:solidFill>
            </a:rPr>
            <a:t>Ensure the 1</a:t>
          </a:r>
          <a:r>
            <a:rPr lang="en-US" baseline="30000" dirty="0">
              <a:solidFill>
                <a:schemeClr val="tx1"/>
              </a:solidFill>
            </a:rPr>
            <a:t>st</a:t>
          </a:r>
          <a:r>
            <a:rPr lang="en-US" dirty="0">
              <a:solidFill>
                <a:schemeClr val="tx1"/>
              </a:solidFill>
            </a:rPr>
            <a:t> incomplete letter contains </a:t>
          </a:r>
          <a:r>
            <a:rPr lang="en-US" u="sng" dirty="0">
              <a:solidFill>
                <a:schemeClr val="tx1"/>
              </a:solidFill>
            </a:rPr>
            <a:t>all</a:t>
          </a:r>
          <a:r>
            <a:rPr lang="en-US" dirty="0">
              <a:solidFill>
                <a:schemeClr val="tx1"/>
              </a:solidFill>
            </a:rPr>
            <a:t> items</a:t>
          </a:r>
        </a:p>
      </dgm:t>
    </dgm:pt>
    <dgm:pt modelId="{6CFC0AD2-0911-426E-9D0C-29D5C2991B87}" type="parTrans" cxnId="{0F45920B-FC49-4ABA-B8A8-7DC3099A9122}">
      <dgm:prSet/>
      <dgm:spPr/>
      <dgm:t>
        <a:bodyPr/>
        <a:lstStyle/>
        <a:p>
          <a:endParaRPr lang="en-US"/>
        </a:p>
      </dgm:t>
    </dgm:pt>
    <dgm:pt modelId="{96534C2E-5749-4669-9A48-61D7A3FBB9C9}" type="sibTrans" cxnId="{0F45920B-FC49-4ABA-B8A8-7DC3099A9122}">
      <dgm:prSet/>
      <dgm:spPr/>
      <dgm:t>
        <a:bodyPr/>
        <a:lstStyle/>
        <a:p>
          <a:endParaRPr lang="en-US"/>
        </a:p>
      </dgm:t>
    </dgm:pt>
    <dgm:pt modelId="{DE31355F-6354-48CD-9DD6-2E5D14CE64DC}">
      <dgm:prSet/>
      <dgm:spPr/>
      <dgm:t>
        <a:bodyPr/>
        <a:lstStyle/>
        <a:p>
          <a:r>
            <a:rPr lang="en-US" dirty="0">
              <a:solidFill>
                <a:schemeClr val="tx1"/>
              </a:solidFill>
            </a:rPr>
            <a:t>Email the lender  a complete list items needed ASAP.  Follow up with a letter.</a:t>
          </a:r>
        </a:p>
      </dgm:t>
    </dgm:pt>
    <dgm:pt modelId="{BC4E8328-3312-400F-BAA6-C813B6119DBF}" type="parTrans" cxnId="{C6A9CA5A-570C-4EEA-AFA1-4ACCCD929A24}">
      <dgm:prSet/>
      <dgm:spPr/>
      <dgm:t>
        <a:bodyPr/>
        <a:lstStyle/>
        <a:p>
          <a:endParaRPr lang="en-US"/>
        </a:p>
      </dgm:t>
    </dgm:pt>
    <dgm:pt modelId="{794DC569-F3A1-492E-8179-D46C131A8059}" type="sibTrans" cxnId="{C6A9CA5A-570C-4EEA-AFA1-4ACCCD929A24}">
      <dgm:prSet/>
      <dgm:spPr/>
      <dgm:t>
        <a:bodyPr/>
        <a:lstStyle/>
        <a:p>
          <a:endParaRPr lang="en-US"/>
        </a:p>
      </dgm:t>
    </dgm:pt>
    <dgm:pt modelId="{F6B14FEF-4FE1-4D8D-988E-2ACF6FD1FFF2}">
      <dgm:prSet/>
      <dgm:spPr/>
      <dgm:t>
        <a:bodyPr/>
        <a:lstStyle/>
        <a:p>
          <a:r>
            <a:rPr lang="en-US" dirty="0">
              <a:solidFill>
                <a:schemeClr val="tx1"/>
              </a:solidFill>
            </a:rPr>
            <a:t>If any additional question arise, follow up immediately with the lender, preferably by phone, or email.</a:t>
          </a:r>
        </a:p>
      </dgm:t>
    </dgm:pt>
    <dgm:pt modelId="{9A19ABFA-CCBA-40E1-A39C-55C41FA07EF4}" type="parTrans" cxnId="{09BD2FB5-A191-4993-9B21-7CD4612AC891}">
      <dgm:prSet/>
      <dgm:spPr/>
      <dgm:t>
        <a:bodyPr/>
        <a:lstStyle/>
        <a:p>
          <a:endParaRPr lang="en-US"/>
        </a:p>
      </dgm:t>
    </dgm:pt>
    <dgm:pt modelId="{A4D02CB2-AD0B-43B5-885C-E3FA8997E7A8}" type="sibTrans" cxnId="{09BD2FB5-A191-4993-9B21-7CD4612AC891}">
      <dgm:prSet/>
      <dgm:spPr/>
      <dgm:t>
        <a:bodyPr/>
        <a:lstStyle/>
        <a:p>
          <a:endParaRPr lang="en-US"/>
        </a:p>
      </dgm:t>
    </dgm:pt>
    <dgm:pt modelId="{C1C38E2E-260D-4169-A9C9-DDEAA6257CAE}">
      <dgm:prSet/>
      <dgm:spPr/>
      <dgm:t>
        <a:bodyPr/>
        <a:lstStyle/>
        <a:p>
          <a:r>
            <a:rPr lang="en-US" dirty="0">
              <a:solidFill>
                <a:schemeClr val="tx1"/>
              </a:solidFill>
            </a:rPr>
            <a:t> Communication is crucial</a:t>
          </a:r>
        </a:p>
      </dgm:t>
    </dgm:pt>
    <dgm:pt modelId="{9525E547-0235-4BB5-ABA7-1E1DDF1ADF3E}" type="parTrans" cxnId="{CE70E6CC-D9E6-4F3E-B150-AB54C0A7F2D3}">
      <dgm:prSet/>
      <dgm:spPr/>
      <dgm:t>
        <a:bodyPr/>
        <a:lstStyle/>
        <a:p>
          <a:endParaRPr lang="en-US"/>
        </a:p>
      </dgm:t>
    </dgm:pt>
    <dgm:pt modelId="{2C5199C9-E1C6-4F90-8BDD-24710D7BBDAD}" type="sibTrans" cxnId="{CE70E6CC-D9E6-4F3E-B150-AB54C0A7F2D3}">
      <dgm:prSet/>
      <dgm:spPr/>
      <dgm:t>
        <a:bodyPr/>
        <a:lstStyle/>
        <a:p>
          <a:endParaRPr lang="en-US"/>
        </a:p>
      </dgm:t>
    </dgm:pt>
    <dgm:pt modelId="{E95898F8-DC2C-43C1-AE77-2F168051E5CE}">
      <dgm:prSet/>
      <dgm:spPr/>
      <dgm:t>
        <a:bodyPr/>
        <a:lstStyle/>
        <a:p>
          <a:r>
            <a:rPr lang="en-US" dirty="0">
              <a:solidFill>
                <a:schemeClr val="tx1"/>
              </a:solidFill>
            </a:rPr>
            <a:t>Obtain forms for borrower / lender when possible.</a:t>
          </a:r>
        </a:p>
      </dgm:t>
    </dgm:pt>
    <dgm:pt modelId="{2AEDA0B3-B323-418F-A7A6-0E1F3B15E1B5}" type="parTrans" cxnId="{E0EE6F11-9158-4F21-AD58-EAA3FA2D2251}">
      <dgm:prSet/>
      <dgm:spPr/>
      <dgm:t>
        <a:bodyPr/>
        <a:lstStyle/>
        <a:p>
          <a:endParaRPr lang="en-US"/>
        </a:p>
      </dgm:t>
    </dgm:pt>
    <dgm:pt modelId="{88EB0167-B466-4C02-A7CB-23B424037D76}" type="sibTrans" cxnId="{E0EE6F11-9158-4F21-AD58-EAA3FA2D2251}">
      <dgm:prSet/>
      <dgm:spPr/>
      <dgm:t>
        <a:bodyPr/>
        <a:lstStyle/>
        <a:p>
          <a:endParaRPr lang="en-US"/>
        </a:p>
      </dgm:t>
    </dgm:pt>
    <dgm:pt modelId="{A3BB14FC-651F-4197-B1C7-616A9A8E2AAD}" type="pres">
      <dgm:prSet presAssocID="{FD3BD4E4-37E4-4D63-B53F-A40B40B81ACA}" presName="linear" presStyleCnt="0">
        <dgm:presLayoutVars>
          <dgm:animLvl val="lvl"/>
          <dgm:resizeHandles val="exact"/>
        </dgm:presLayoutVars>
      </dgm:prSet>
      <dgm:spPr/>
    </dgm:pt>
    <dgm:pt modelId="{F30031E5-61C9-43B1-9B3C-101F9E4C1DB7}" type="pres">
      <dgm:prSet presAssocID="{BB671272-1E4D-472C-9637-1443F298D236}" presName="parentText" presStyleLbl="node1" presStyleIdx="0" presStyleCnt="5">
        <dgm:presLayoutVars>
          <dgm:chMax val="0"/>
          <dgm:bulletEnabled val="1"/>
        </dgm:presLayoutVars>
      </dgm:prSet>
      <dgm:spPr/>
    </dgm:pt>
    <dgm:pt modelId="{D07B22DA-3264-4AF3-839E-7813291A5FF7}" type="pres">
      <dgm:prSet presAssocID="{96534C2E-5749-4669-9A48-61D7A3FBB9C9}" presName="spacer" presStyleCnt="0"/>
      <dgm:spPr/>
    </dgm:pt>
    <dgm:pt modelId="{B7E0DCC9-0CD4-43FD-AEE8-AA97293DBCF4}" type="pres">
      <dgm:prSet presAssocID="{DE31355F-6354-48CD-9DD6-2E5D14CE64DC}" presName="parentText" presStyleLbl="node1" presStyleIdx="1" presStyleCnt="5">
        <dgm:presLayoutVars>
          <dgm:chMax val="0"/>
          <dgm:bulletEnabled val="1"/>
        </dgm:presLayoutVars>
      </dgm:prSet>
      <dgm:spPr/>
    </dgm:pt>
    <dgm:pt modelId="{89A36551-6E00-4A91-B01E-5CEFEDB06CB4}" type="pres">
      <dgm:prSet presAssocID="{794DC569-F3A1-492E-8179-D46C131A8059}" presName="spacer" presStyleCnt="0"/>
      <dgm:spPr/>
    </dgm:pt>
    <dgm:pt modelId="{69F7BB5E-CFF2-469F-930F-8FAE23C7CF0D}" type="pres">
      <dgm:prSet presAssocID="{E95898F8-DC2C-43C1-AE77-2F168051E5CE}" presName="parentText" presStyleLbl="node1" presStyleIdx="2" presStyleCnt="5">
        <dgm:presLayoutVars>
          <dgm:chMax val="0"/>
          <dgm:bulletEnabled val="1"/>
        </dgm:presLayoutVars>
      </dgm:prSet>
      <dgm:spPr/>
    </dgm:pt>
    <dgm:pt modelId="{9EB36748-A138-4039-B99A-D3BFC4EF4E30}" type="pres">
      <dgm:prSet presAssocID="{88EB0167-B466-4C02-A7CB-23B424037D76}" presName="spacer" presStyleCnt="0"/>
      <dgm:spPr/>
    </dgm:pt>
    <dgm:pt modelId="{E0014949-2DEC-42C2-B8C9-481B4CAD1097}" type="pres">
      <dgm:prSet presAssocID="{F6B14FEF-4FE1-4D8D-988E-2ACF6FD1FFF2}" presName="parentText" presStyleLbl="node1" presStyleIdx="3" presStyleCnt="5">
        <dgm:presLayoutVars>
          <dgm:chMax val="0"/>
          <dgm:bulletEnabled val="1"/>
        </dgm:presLayoutVars>
      </dgm:prSet>
      <dgm:spPr/>
    </dgm:pt>
    <dgm:pt modelId="{863254BB-751C-4A9D-9CC9-2993720DAAC2}" type="pres">
      <dgm:prSet presAssocID="{A4D02CB2-AD0B-43B5-885C-E3FA8997E7A8}" presName="spacer" presStyleCnt="0"/>
      <dgm:spPr/>
    </dgm:pt>
    <dgm:pt modelId="{4129F9D5-AF85-4F33-AB73-9F38D7197C22}" type="pres">
      <dgm:prSet presAssocID="{C1C38E2E-260D-4169-A9C9-DDEAA6257CAE}" presName="parentText" presStyleLbl="node1" presStyleIdx="4" presStyleCnt="5">
        <dgm:presLayoutVars>
          <dgm:chMax val="0"/>
          <dgm:bulletEnabled val="1"/>
        </dgm:presLayoutVars>
      </dgm:prSet>
      <dgm:spPr/>
    </dgm:pt>
  </dgm:ptLst>
  <dgm:cxnLst>
    <dgm:cxn modelId="{0F45920B-FC49-4ABA-B8A8-7DC3099A9122}" srcId="{FD3BD4E4-37E4-4D63-B53F-A40B40B81ACA}" destId="{BB671272-1E4D-472C-9637-1443F298D236}" srcOrd="0" destOrd="0" parTransId="{6CFC0AD2-0911-426E-9D0C-29D5C2991B87}" sibTransId="{96534C2E-5749-4669-9A48-61D7A3FBB9C9}"/>
    <dgm:cxn modelId="{E0EE6F11-9158-4F21-AD58-EAA3FA2D2251}" srcId="{FD3BD4E4-37E4-4D63-B53F-A40B40B81ACA}" destId="{E95898F8-DC2C-43C1-AE77-2F168051E5CE}" srcOrd="2" destOrd="0" parTransId="{2AEDA0B3-B323-418F-A7A6-0E1F3B15E1B5}" sibTransId="{88EB0167-B466-4C02-A7CB-23B424037D76}"/>
    <dgm:cxn modelId="{5AA77155-0B2D-49D8-B016-6945E353DC97}" type="presOf" srcId="{C1C38E2E-260D-4169-A9C9-DDEAA6257CAE}" destId="{4129F9D5-AF85-4F33-AB73-9F38D7197C22}" srcOrd="0" destOrd="0" presId="urn:microsoft.com/office/officeart/2005/8/layout/vList2"/>
    <dgm:cxn modelId="{C6A9CA5A-570C-4EEA-AFA1-4ACCCD929A24}" srcId="{FD3BD4E4-37E4-4D63-B53F-A40B40B81ACA}" destId="{DE31355F-6354-48CD-9DD6-2E5D14CE64DC}" srcOrd="1" destOrd="0" parTransId="{BC4E8328-3312-400F-BAA6-C813B6119DBF}" sibTransId="{794DC569-F3A1-492E-8179-D46C131A8059}"/>
    <dgm:cxn modelId="{94F21280-B5AD-45C4-B79E-CF3153518DD3}" type="presOf" srcId="{BB671272-1E4D-472C-9637-1443F298D236}" destId="{F30031E5-61C9-43B1-9B3C-101F9E4C1DB7}" srcOrd="0" destOrd="0" presId="urn:microsoft.com/office/officeart/2005/8/layout/vList2"/>
    <dgm:cxn modelId="{09BD2FB5-A191-4993-9B21-7CD4612AC891}" srcId="{FD3BD4E4-37E4-4D63-B53F-A40B40B81ACA}" destId="{F6B14FEF-4FE1-4D8D-988E-2ACF6FD1FFF2}" srcOrd="3" destOrd="0" parTransId="{9A19ABFA-CCBA-40E1-A39C-55C41FA07EF4}" sibTransId="{A4D02CB2-AD0B-43B5-885C-E3FA8997E7A8}"/>
    <dgm:cxn modelId="{CE70E6CC-D9E6-4F3E-B150-AB54C0A7F2D3}" srcId="{FD3BD4E4-37E4-4D63-B53F-A40B40B81ACA}" destId="{C1C38E2E-260D-4169-A9C9-DDEAA6257CAE}" srcOrd="4" destOrd="0" parTransId="{9525E547-0235-4BB5-ABA7-1E1DDF1ADF3E}" sibTransId="{2C5199C9-E1C6-4F90-8BDD-24710D7BBDAD}"/>
    <dgm:cxn modelId="{8EB9EAD3-8767-4AFF-A963-E4A6DC721DBE}" type="presOf" srcId="{F6B14FEF-4FE1-4D8D-988E-2ACF6FD1FFF2}" destId="{E0014949-2DEC-42C2-B8C9-481B4CAD1097}" srcOrd="0" destOrd="0" presId="urn:microsoft.com/office/officeart/2005/8/layout/vList2"/>
    <dgm:cxn modelId="{8C398DE1-86CD-4583-BB05-AF74FBB60A85}" type="presOf" srcId="{E95898F8-DC2C-43C1-AE77-2F168051E5CE}" destId="{69F7BB5E-CFF2-469F-930F-8FAE23C7CF0D}" srcOrd="0" destOrd="0" presId="urn:microsoft.com/office/officeart/2005/8/layout/vList2"/>
    <dgm:cxn modelId="{83662FE4-F697-4546-878D-A1DCA0EDBD9F}" type="presOf" srcId="{DE31355F-6354-48CD-9DD6-2E5D14CE64DC}" destId="{B7E0DCC9-0CD4-43FD-AEE8-AA97293DBCF4}" srcOrd="0" destOrd="0" presId="urn:microsoft.com/office/officeart/2005/8/layout/vList2"/>
    <dgm:cxn modelId="{8999B5F1-3860-4D79-B325-C2347FA20E80}" type="presOf" srcId="{FD3BD4E4-37E4-4D63-B53F-A40B40B81ACA}" destId="{A3BB14FC-651F-4197-B1C7-616A9A8E2AAD}" srcOrd="0" destOrd="0" presId="urn:microsoft.com/office/officeart/2005/8/layout/vList2"/>
    <dgm:cxn modelId="{D5D77F89-B366-42A1-B3BC-AA7C130B75FC}" type="presParOf" srcId="{A3BB14FC-651F-4197-B1C7-616A9A8E2AAD}" destId="{F30031E5-61C9-43B1-9B3C-101F9E4C1DB7}" srcOrd="0" destOrd="0" presId="urn:microsoft.com/office/officeart/2005/8/layout/vList2"/>
    <dgm:cxn modelId="{BFAAD947-FB59-42DC-91B2-29E38D49B121}" type="presParOf" srcId="{A3BB14FC-651F-4197-B1C7-616A9A8E2AAD}" destId="{D07B22DA-3264-4AF3-839E-7813291A5FF7}" srcOrd="1" destOrd="0" presId="urn:microsoft.com/office/officeart/2005/8/layout/vList2"/>
    <dgm:cxn modelId="{4158E74B-BD2D-4F9B-9CE7-4A1E3BEAF4F8}" type="presParOf" srcId="{A3BB14FC-651F-4197-B1C7-616A9A8E2AAD}" destId="{B7E0DCC9-0CD4-43FD-AEE8-AA97293DBCF4}" srcOrd="2" destOrd="0" presId="urn:microsoft.com/office/officeart/2005/8/layout/vList2"/>
    <dgm:cxn modelId="{9DF54028-187D-4D79-B184-41D3C0286B2C}" type="presParOf" srcId="{A3BB14FC-651F-4197-B1C7-616A9A8E2AAD}" destId="{89A36551-6E00-4A91-B01E-5CEFEDB06CB4}" srcOrd="3" destOrd="0" presId="urn:microsoft.com/office/officeart/2005/8/layout/vList2"/>
    <dgm:cxn modelId="{C053CFEF-5E63-4C6E-B824-A1EF0D3069EF}" type="presParOf" srcId="{A3BB14FC-651F-4197-B1C7-616A9A8E2AAD}" destId="{69F7BB5E-CFF2-469F-930F-8FAE23C7CF0D}" srcOrd="4" destOrd="0" presId="urn:microsoft.com/office/officeart/2005/8/layout/vList2"/>
    <dgm:cxn modelId="{354EB2BF-0FF5-4764-B987-C5B4E8BE2094}" type="presParOf" srcId="{A3BB14FC-651F-4197-B1C7-616A9A8E2AAD}" destId="{9EB36748-A138-4039-B99A-D3BFC4EF4E30}" srcOrd="5" destOrd="0" presId="urn:microsoft.com/office/officeart/2005/8/layout/vList2"/>
    <dgm:cxn modelId="{2E969D6B-80E8-410A-B858-9C29EDF48673}" type="presParOf" srcId="{A3BB14FC-651F-4197-B1C7-616A9A8E2AAD}" destId="{E0014949-2DEC-42C2-B8C9-481B4CAD1097}" srcOrd="6" destOrd="0" presId="urn:microsoft.com/office/officeart/2005/8/layout/vList2"/>
    <dgm:cxn modelId="{8B75E016-D4EB-4C96-89CB-54263A05A1F3}" type="presParOf" srcId="{A3BB14FC-651F-4197-B1C7-616A9A8E2AAD}" destId="{863254BB-751C-4A9D-9CC9-2993720DAAC2}" srcOrd="7" destOrd="0" presId="urn:microsoft.com/office/officeart/2005/8/layout/vList2"/>
    <dgm:cxn modelId="{19CDDA1B-171D-411F-8694-B4B9AF67430E}" type="presParOf" srcId="{A3BB14FC-651F-4197-B1C7-616A9A8E2AAD}" destId="{4129F9D5-AF85-4F33-AB73-9F38D7197C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BD4E4-37E4-4D63-B53F-A40B40B81A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B671272-1E4D-472C-9637-1443F298D236}">
      <dgm:prSet/>
      <dgm:spPr/>
      <dgm:t>
        <a:bodyPr/>
        <a:lstStyle/>
        <a:p>
          <a:r>
            <a:rPr lang="en-US" dirty="0">
              <a:solidFill>
                <a:schemeClr val="tx1"/>
              </a:solidFill>
            </a:rPr>
            <a:t>Use the checklists on Form FSA-2211 available to ensure all items are included</a:t>
          </a:r>
        </a:p>
      </dgm:t>
    </dgm:pt>
    <dgm:pt modelId="{6CFC0AD2-0911-426E-9D0C-29D5C2991B87}" type="parTrans" cxnId="{0F45920B-FC49-4ABA-B8A8-7DC3099A9122}">
      <dgm:prSet/>
      <dgm:spPr/>
      <dgm:t>
        <a:bodyPr/>
        <a:lstStyle/>
        <a:p>
          <a:endParaRPr lang="en-US"/>
        </a:p>
      </dgm:t>
    </dgm:pt>
    <dgm:pt modelId="{96534C2E-5749-4669-9A48-61D7A3FBB9C9}" type="sibTrans" cxnId="{0F45920B-FC49-4ABA-B8A8-7DC3099A9122}">
      <dgm:prSet/>
      <dgm:spPr/>
      <dgm:t>
        <a:bodyPr/>
        <a:lstStyle/>
        <a:p>
          <a:endParaRPr lang="en-US"/>
        </a:p>
      </dgm:t>
    </dgm:pt>
    <dgm:pt modelId="{DE31355F-6354-48CD-9DD6-2E5D14CE64DC}">
      <dgm:prSet/>
      <dgm:spPr/>
      <dgm:t>
        <a:bodyPr/>
        <a:lstStyle/>
        <a:p>
          <a:r>
            <a:rPr lang="en-US" dirty="0">
              <a:solidFill>
                <a:schemeClr val="tx1"/>
              </a:solidFill>
            </a:rPr>
            <a:t>If anything is unique about the proposed application – call FSA first</a:t>
          </a:r>
        </a:p>
      </dgm:t>
    </dgm:pt>
    <dgm:pt modelId="{BC4E8328-3312-400F-BAA6-C813B6119DBF}" type="parTrans" cxnId="{C6A9CA5A-570C-4EEA-AFA1-4ACCCD929A24}">
      <dgm:prSet/>
      <dgm:spPr/>
      <dgm:t>
        <a:bodyPr/>
        <a:lstStyle/>
        <a:p>
          <a:endParaRPr lang="en-US"/>
        </a:p>
      </dgm:t>
    </dgm:pt>
    <dgm:pt modelId="{794DC569-F3A1-492E-8179-D46C131A8059}" type="sibTrans" cxnId="{C6A9CA5A-570C-4EEA-AFA1-4ACCCD929A24}">
      <dgm:prSet/>
      <dgm:spPr/>
      <dgm:t>
        <a:bodyPr/>
        <a:lstStyle/>
        <a:p>
          <a:endParaRPr lang="en-US"/>
        </a:p>
      </dgm:t>
    </dgm:pt>
    <dgm:pt modelId="{C1C38E2E-260D-4169-A9C9-DDEAA6257CAE}">
      <dgm:prSet/>
      <dgm:spPr/>
      <dgm:t>
        <a:bodyPr/>
        <a:lstStyle/>
        <a:p>
          <a:r>
            <a:rPr lang="en-US" dirty="0">
              <a:solidFill>
                <a:schemeClr val="tx1"/>
              </a:solidFill>
            </a:rPr>
            <a:t> Communication is crucial</a:t>
          </a:r>
        </a:p>
      </dgm:t>
    </dgm:pt>
    <dgm:pt modelId="{9525E547-0235-4BB5-ABA7-1E1DDF1ADF3E}" type="parTrans" cxnId="{CE70E6CC-D9E6-4F3E-B150-AB54C0A7F2D3}">
      <dgm:prSet/>
      <dgm:spPr/>
      <dgm:t>
        <a:bodyPr/>
        <a:lstStyle/>
        <a:p>
          <a:endParaRPr lang="en-US"/>
        </a:p>
      </dgm:t>
    </dgm:pt>
    <dgm:pt modelId="{2C5199C9-E1C6-4F90-8BDD-24710D7BBDAD}" type="sibTrans" cxnId="{CE70E6CC-D9E6-4F3E-B150-AB54C0A7F2D3}">
      <dgm:prSet/>
      <dgm:spPr/>
      <dgm:t>
        <a:bodyPr/>
        <a:lstStyle/>
        <a:p>
          <a:endParaRPr lang="en-US"/>
        </a:p>
      </dgm:t>
    </dgm:pt>
    <dgm:pt modelId="{E95898F8-DC2C-43C1-AE77-2F168051E5CE}">
      <dgm:prSet/>
      <dgm:spPr/>
      <dgm:t>
        <a:bodyPr/>
        <a:lstStyle/>
        <a:p>
          <a:r>
            <a:rPr lang="en-US" dirty="0">
              <a:solidFill>
                <a:schemeClr val="tx1"/>
              </a:solidFill>
            </a:rPr>
            <a:t>Let us know where we are inconsistent.  We can only solve the problems we know about.</a:t>
          </a:r>
        </a:p>
      </dgm:t>
    </dgm:pt>
    <dgm:pt modelId="{2AEDA0B3-B323-418F-A7A6-0E1F3B15E1B5}" type="parTrans" cxnId="{E0EE6F11-9158-4F21-AD58-EAA3FA2D2251}">
      <dgm:prSet/>
      <dgm:spPr/>
      <dgm:t>
        <a:bodyPr/>
        <a:lstStyle/>
        <a:p>
          <a:endParaRPr lang="en-US"/>
        </a:p>
      </dgm:t>
    </dgm:pt>
    <dgm:pt modelId="{88EB0167-B466-4C02-A7CB-23B424037D76}" type="sibTrans" cxnId="{E0EE6F11-9158-4F21-AD58-EAA3FA2D2251}">
      <dgm:prSet/>
      <dgm:spPr/>
      <dgm:t>
        <a:bodyPr/>
        <a:lstStyle/>
        <a:p>
          <a:endParaRPr lang="en-US"/>
        </a:p>
      </dgm:t>
    </dgm:pt>
    <dgm:pt modelId="{EED6C0F5-2FD6-4A79-9946-281D49E8FB10}">
      <dgm:prSet/>
      <dgm:spPr/>
      <dgm:t>
        <a:bodyPr/>
        <a:lstStyle/>
        <a:p>
          <a:r>
            <a:rPr lang="en-US" dirty="0">
              <a:solidFill>
                <a:schemeClr val="tx1"/>
              </a:solidFill>
            </a:rPr>
            <a:t>Use the Lender Narrative Guide and sample (coming soon)</a:t>
          </a:r>
        </a:p>
      </dgm:t>
    </dgm:pt>
    <dgm:pt modelId="{A92DC016-1D62-4BD4-A7A8-90129E431AF5}" type="parTrans" cxnId="{0F8AC22C-56F1-4D39-99A0-2871950B5000}">
      <dgm:prSet/>
      <dgm:spPr/>
      <dgm:t>
        <a:bodyPr/>
        <a:lstStyle/>
        <a:p>
          <a:endParaRPr lang="en-US"/>
        </a:p>
      </dgm:t>
    </dgm:pt>
    <dgm:pt modelId="{98A09DCD-D305-4311-8781-FC1807300773}" type="sibTrans" cxnId="{0F8AC22C-56F1-4D39-99A0-2871950B5000}">
      <dgm:prSet/>
      <dgm:spPr/>
      <dgm:t>
        <a:bodyPr/>
        <a:lstStyle/>
        <a:p>
          <a:endParaRPr lang="en-US"/>
        </a:p>
      </dgm:t>
    </dgm:pt>
    <dgm:pt modelId="{A3BB14FC-651F-4197-B1C7-616A9A8E2AAD}" type="pres">
      <dgm:prSet presAssocID="{FD3BD4E4-37E4-4D63-B53F-A40B40B81ACA}" presName="linear" presStyleCnt="0">
        <dgm:presLayoutVars>
          <dgm:animLvl val="lvl"/>
          <dgm:resizeHandles val="exact"/>
        </dgm:presLayoutVars>
      </dgm:prSet>
      <dgm:spPr/>
    </dgm:pt>
    <dgm:pt modelId="{F30031E5-61C9-43B1-9B3C-101F9E4C1DB7}" type="pres">
      <dgm:prSet presAssocID="{BB671272-1E4D-472C-9637-1443F298D236}" presName="parentText" presStyleLbl="node1" presStyleIdx="0" presStyleCnt="5">
        <dgm:presLayoutVars>
          <dgm:chMax val="0"/>
          <dgm:bulletEnabled val="1"/>
        </dgm:presLayoutVars>
      </dgm:prSet>
      <dgm:spPr/>
    </dgm:pt>
    <dgm:pt modelId="{D07B22DA-3264-4AF3-839E-7813291A5FF7}" type="pres">
      <dgm:prSet presAssocID="{96534C2E-5749-4669-9A48-61D7A3FBB9C9}" presName="spacer" presStyleCnt="0"/>
      <dgm:spPr/>
    </dgm:pt>
    <dgm:pt modelId="{B7E0DCC9-0CD4-43FD-AEE8-AA97293DBCF4}" type="pres">
      <dgm:prSet presAssocID="{DE31355F-6354-48CD-9DD6-2E5D14CE64DC}" presName="parentText" presStyleLbl="node1" presStyleIdx="1" presStyleCnt="5">
        <dgm:presLayoutVars>
          <dgm:chMax val="0"/>
          <dgm:bulletEnabled val="1"/>
        </dgm:presLayoutVars>
      </dgm:prSet>
      <dgm:spPr/>
    </dgm:pt>
    <dgm:pt modelId="{89A36551-6E00-4A91-B01E-5CEFEDB06CB4}" type="pres">
      <dgm:prSet presAssocID="{794DC569-F3A1-492E-8179-D46C131A8059}" presName="spacer" presStyleCnt="0"/>
      <dgm:spPr/>
    </dgm:pt>
    <dgm:pt modelId="{886C469C-F271-47D5-8A4F-F99CA82753B1}" type="pres">
      <dgm:prSet presAssocID="{EED6C0F5-2FD6-4A79-9946-281D49E8FB10}" presName="parentText" presStyleLbl="node1" presStyleIdx="2" presStyleCnt="5">
        <dgm:presLayoutVars>
          <dgm:chMax val="0"/>
          <dgm:bulletEnabled val="1"/>
        </dgm:presLayoutVars>
      </dgm:prSet>
      <dgm:spPr/>
    </dgm:pt>
    <dgm:pt modelId="{AB36198D-30B9-4425-8DF3-72D6702AFF1D}" type="pres">
      <dgm:prSet presAssocID="{98A09DCD-D305-4311-8781-FC1807300773}" presName="spacer" presStyleCnt="0"/>
      <dgm:spPr/>
    </dgm:pt>
    <dgm:pt modelId="{69F7BB5E-CFF2-469F-930F-8FAE23C7CF0D}" type="pres">
      <dgm:prSet presAssocID="{E95898F8-DC2C-43C1-AE77-2F168051E5CE}" presName="parentText" presStyleLbl="node1" presStyleIdx="3" presStyleCnt="5">
        <dgm:presLayoutVars>
          <dgm:chMax val="0"/>
          <dgm:bulletEnabled val="1"/>
        </dgm:presLayoutVars>
      </dgm:prSet>
      <dgm:spPr/>
    </dgm:pt>
    <dgm:pt modelId="{9EB36748-A138-4039-B99A-D3BFC4EF4E30}" type="pres">
      <dgm:prSet presAssocID="{88EB0167-B466-4C02-A7CB-23B424037D76}" presName="spacer" presStyleCnt="0"/>
      <dgm:spPr/>
    </dgm:pt>
    <dgm:pt modelId="{4129F9D5-AF85-4F33-AB73-9F38D7197C22}" type="pres">
      <dgm:prSet presAssocID="{C1C38E2E-260D-4169-A9C9-DDEAA6257CAE}" presName="parentText" presStyleLbl="node1" presStyleIdx="4" presStyleCnt="5">
        <dgm:presLayoutVars>
          <dgm:chMax val="0"/>
          <dgm:bulletEnabled val="1"/>
        </dgm:presLayoutVars>
      </dgm:prSet>
      <dgm:spPr/>
    </dgm:pt>
  </dgm:ptLst>
  <dgm:cxnLst>
    <dgm:cxn modelId="{0F45920B-FC49-4ABA-B8A8-7DC3099A9122}" srcId="{FD3BD4E4-37E4-4D63-B53F-A40B40B81ACA}" destId="{BB671272-1E4D-472C-9637-1443F298D236}" srcOrd="0" destOrd="0" parTransId="{6CFC0AD2-0911-426E-9D0C-29D5C2991B87}" sibTransId="{96534C2E-5749-4669-9A48-61D7A3FBB9C9}"/>
    <dgm:cxn modelId="{E0EE6F11-9158-4F21-AD58-EAA3FA2D2251}" srcId="{FD3BD4E4-37E4-4D63-B53F-A40B40B81ACA}" destId="{E95898F8-DC2C-43C1-AE77-2F168051E5CE}" srcOrd="3" destOrd="0" parTransId="{2AEDA0B3-B323-418F-A7A6-0E1F3B15E1B5}" sibTransId="{88EB0167-B466-4C02-A7CB-23B424037D76}"/>
    <dgm:cxn modelId="{0F8AC22C-56F1-4D39-99A0-2871950B5000}" srcId="{FD3BD4E4-37E4-4D63-B53F-A40B40B81ACA}" destId="{EED6C0F5-2FD6-4A79-9946-281D49E8FB10}" srcOrd="2" destOrd="0" parTransId="{A92DC016-1D62-4BD4-A7A8-90129E431AF5}" sibTransId="{98A09DCD-D305-4311-8781-FC1807300773}"/>
    <dgm:cxn modelId="{55198C4E-D77E-4E47-8814-5852784BF0CA}" type="presOf" srcId="{EED6C0F5-2FD6-4A79-9946-281D49E8FB10}" destId="{886C469C-F271-47D5-8A4F-F99CA82753B1}" srcOrd="0" destOrd="0" presId="urn:microsoft.com/office/officeart/2005/8/layout/vList2"/>
    <dgm:cxn modelId="{5AA77155-0B2D-49D8-B016-6945E353DC97}" type="presOf" srcId="{C1C38E2E-260D-4169-A9C9-DDEAA6257CAE}" destId="{4129F9D5-AF85-4F33-AB73-9F38D7197C22}" srcOrd="0" destOrd="0" presId="urn:microsoft.com/office/officeart/2005/8/layout/vList2"/>
    <dgm:cxn modelId="{C6A9CA5A-570C-4EEA-AFA1-4ACCCD929A24}" srcId="{FD3BD4E4-37E4-4D63-B53F-A40B40B81ACA}" destId="{DE31355F-6354-48CD-9DD6-2E5D14CE64DC}" srcOrd="1" destOrd="0" parTransId="{BC4E8328-3312-400F-BAA6-C813B6119DBF}" sibTransId="{794DC569-F3A1-492E-8179-D46C131A8059}"/>
    <dgm:cxn modelId="{94F21280-B5AD-45C4-B79E-CF3153518DD3}" type="presOf" srcId="{BB671272-1E4D-472C-9637-1443F298D236}" destId="{F30031E5-61C9-43B1-9B3C-101F9E4C1DB7}" srcOrd="0" destOrd="0" presId="urn:microsoft.com/office/officeart/2005/8/layout/vList2"/>
    <dgm:cxn modelId="{CE70E6CC-D9E6-4F3E-B150-AB54C0A7F2D3}" srcId="{FD3BD4E4-37E4-4D63-B53F-A40B40B81ACA}" destId="{C1C38E2E-260D-4169-A9C9-DDEAA6257CAE}" srcOrd="4" destOrd="0" parTransId="{9525E547-0235-4BB5-ABA7-1E1DDF1ADF3E}" sibTransId="{2C5199C9-E1C6-4F90-8BDD-24710D7BBDAD}"/>
    <dgm:cxn modelId="{8C398DE1-86CD-4583-BB05-AF74FBB60A85}" type="presOf" srcId="{E95898F8-DC2C-43C1-AE77-2F168051E5CE}" destId="{69F7BB5E-CFF2-469F-930F-8FAE23C7CF0D}" srcOrd="0" destOrd="0" presId="urn:microsoft.com/office/officeart/2005/8/layout/vList2"/>
    <dgm:cxn modelId="{83662FE4-F697-4546-878D-A1DCA0EDBD9F}" type="presOf" srcId="{DE31355F-6354-48CD-9DD6-2E5D14CE64DC}" destId="{B7E0DCC9-0CD4-43FD-AEE8-AA97293DBCF4}" srcOrd="0" destOrd="0" presId="urn:microsoft.com/office/officeart/2005/8/layout/vList2"/>
    <dgm:cxn modelId="{8999B5F1-3860-4D79-B325-C2347FA20E80}" type="presOf" srcId="{FD3BD4E4-37E4-4D63-B53F-A40B40B81ACA}" destId="{A3BB14FC-651F-4197-B1C7-616A9A8E2AAD}" srcOrd="0" destOrd="0" presId="urn:microsoft.com/office/officeart/2005/8/layout/vList2"/>
    <dgm:cxn modelId="{D5D77F89-B366-42A1-B3BC-AA7C130B75FC}" type="presParOf" srcId="{A3BB14FC-651F-4197-B1C7-616A9A8E2AAD}" destId="{F30031E5-61C9-43B1-9B3C-101F9E4C1DB7}" srcOrd="0" destOrd="0" presId="urn:microsoft.com/office/officeart/2005/8/layout/vList2"/>
    <dgm:cxn modelId="{BFAAD947-FB59-42DC-91B2-29E38D49B121}" type="presParOf" srcId="{A3BB14FC-651F-4197-B1C7-616A9A8E2AAD}" destId="{D07B22DA-3264-4AF3-839E-7813291A5FF7}" srcOrd="1" destOrd="0" presId="urn:microsoft.com/office/officeart/2005/8/layout/vList2"/>
    <dgm:cxn modelId="{4158E74B-BD2D-4F9B-9CE7-4A1E3BEAF4F8}" type="presParOf" srcId="{A3BB14FC-651F-4197-B1C7-616A9A8E2AAD}" destId="{B7E0DCC9-0CD4-43FD-AEE8-AA97293DBCF4}" srcOrd="2" destOrd="0" presId="urn:microsoft.com/office/officeart/2005/8/layout/vList2"/>
    <dgm:cxn modelId="{9DF54028-187D-4D79-B184-41D3C0286B2C}" type="presParOf" srcId="{A3BB14FC-651F-4197-B1C7-616A9A8E2AAD}" destId="{89A36551-6E00-4A91-B01E-5CEFEDB06CB4}" srcOrd="3" destOrd="0" presId="urn:microsoft.com/office/officeart/2005/8/layout/vList2"/>
    <dgm:cxn modelId="{A6C4D3B5-1978-4187-9818-D22855ED65F5}" type="presParOf" srcId="{A3BB14FC-651F-4197-B1C7-616A9A8E2AAD}" destId="{886C469C-F271-47D5-8A4F-F99CA82753B1}" srcOrd="4" destOrd="0" presId="urn:microsoft.com/office/officeart/2005/8/layout/vList2"/>
    <dgm:cxn modelId="{87912A3E-F76C-4057-91E2-778EB4668C96}" type="presParOf" srcId="{A3BB14FC-651F-4197-B1C7-616A9A8E2AAD}" destId="{AB36198D-30B9-4425-8DF3-72D6702AFF1D}" srcOrd="5" destOrd="0" presId="urn:microsoft.com/office/officeart/2005/8/layout/vList2"/>
    <dgm:cxn modelId="{C053CFEF-5E63-4C6E-B824-A1EF0D3069EF}" type="presParOf" srcId="{A3BB14FC-651F-4197-B1C7-616A9A8E2AAD}" destId="{69F7BB5E-CFF2-469F-930F-8FAE23C7CF0D}" srcOrd="6" destOrd="0" presId="urn:microsoft.com/office/officeart/2005/8/layout/vList2"/>
    <dgm:cxn modelId="{354EB2BF-0FF5-4764-B987-C5B4E8BE2094}" type="presParOf" srcId="{A3BB14FC-651F-4197-B1C7-616A9A8E2AAD}" destId="{9EB36748-A138-4039-B99A-D3BFC4EF4E30}" srcOrd="7" destOrd="0" presId="urn:microsoft.com/office/officeart/2005/8/layout/vList2"/>
    <dgm:cxn modelId="{19CDDA1B-171D-411F-8694-B4B9AF67430E}" type="presParOf" srcId="{A3BB14FC-651F-4197-B1C7-616A9A8E2AAD}" destId="{4129F9D5-AF85-4F33-AB73-9F38D7197C2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4C4B19-4474-4BD9-868A-6AF392FCA69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EC051E9-C25B-49A3-A76E-7EAD589ED128}">
      <dgm:prSet/>
      <dgm:spPr/>
      <dgm:t>
        <a:bodyPr/>
        <a:lstStyle/>
        <a:p>
          <a:r>
            <a:rPr lang="en-US" dirty="0">
              <a:solidFill>
                <a:schemeClr val="tx1"/>
              </a:solidFill>
            </a:rPr>
            <a:t>Cover as much as possible with specific, targeted questions. Limit requests for documents.</a:t>
          </a:r>
        </a:p>
      </dgm:t>
    </dgm:pt>
    <dgm:pt modelId="{95DD7DCD-963F-4A38-AD96-E2578F37BBA4}" type="parTrans" cxnId="{0FEBC815-9630-4980-887E-E2F630F9612A}">
      <dgm:prSet/>
      <dgm:spPr/>
      <dgm:t>
        <a:bodyPr/>
        <a:lstStyle/>
        <a:p>
          <a:endParaRPr lang="en-US"/>
        </a:p>
      </dgm:t>
    </dgm:pt>
    <dgm:pt modelId="{77576CE3-EECC-428D-AC49-24138139C93B}" type="sibTrans" cxnId="{0FEBC815-9630-4980-887E-E2F630F9612A}">
      <dgm:prSet/>
      <dgm:spPr/>
      <dgm:t>
        <a:bodyPr/>
        <a:lstStyle/>
        <a:p>
          <a:endParaRPr lang="en-US"/>
        </a:p>
      </dgm:t>
    </dgm:pt>
    <dgm:pt modelId="{7E34B9F1-813C-4AC2-BAD1-4E9A63C5C9D1}">
      <dgm:prSet/>
      <dgm:spPr/>
      <dgm:t>
        <a:bodyPr/>
        <a:lstStyle/>
        <a:p>
          <a:r>
            <a:rPr lang="en-US" dirty="0">
              <a:solidFill>
                <a:schemeClr val="tx1"/>
              </a:solidFill>
            </a:rPr>
            <a:t>Consider the nature of the transaction, the parties involved, and the level of risk.</a:t>
          </a:r>
        </a:p>
      </dgm:t>
    </dgm:pt>
    <dgm:pt modelId="{6A83A27A-2D1F-4E68-9A00-3C5345CD5AC6}" type="parTrans" cxnId="{9496B7D2-B1DC-425A-8882-285D1094CAE9}">
      <dgm:prSet/>
      <dgm:spPr/>
      <dgm:t>
        <a:bodyPr/>
        <a:lstStyle/>
        <a:p>
          <a:endParaRPr lang="en-US"/>
        </a:p>
      </dgm:t>
    </dgm:pt>
    <dgm:pt modelId="{1A0C4195-20E8-4DB7-827C-ED95D6F97309}" type="sibTrans" cxnId="{9496B7D2-B1DC-425A-8882-285D1094CAE9}">
      <dgm:prSet/>
      <dgm:spPr/>
      <dgm:t>
        <a:bodyPr/>
        <a:lstStyle/>
        <a:p>
          <a:endParaRPr lang="en-US"/>
        </a:p>
      </dgm:t>
    </dgm:pt>
    <dgm:pt modelId="{9E7D242D-74E6-4431-8F4E-20F68B116B4B}">
      <dgm:prSet/>
      <dgm:spPr/>
      <dgm:t>
        <a:bodyPr/>
        <a:lstStyle/>
        <a:p>
          <a:r>
            <a:rPr lang="en-US" dirty="0">
              <a:solidFill>
                <a:schemeClr val="tx1"/>
              </a:solidFill>
            </a:rPr>
            <a:t>Avoid requesting a balance sheet or cashflow when not required for an application (PLP, EZ Guarantee)</a:t>
          </a:r>
        </a:p>
      </dgm:t>
    </dgm:pt>
    <dgm:pt modelId="{33A1AAC6-DDF1-4795-8BE3-5CBF8FBE906F}" type="parTrans" cxnId="{61A47AE6-85EB-42DB-BD26-3C4501743F9C}">
      <dgm:prSet/>
      <dgm:spPr/>
      <dgm:t>
        <a:bodyPr/>
        <a:lstStyle/>
        <a:p>
          <a:endParaRPr lang="en-US"/>
        </a:p>
      </dgm:t>
    </dgm:pt>
    <dgm:pt modelId="{A9F99206-E00D-43A1-B98E-DE7C96027250}" type="sibTrans" cxnId="{61A47AE6-85EB-42DB-BD26-3C4501743F9C}">
      <dgm:prSet/>
      <dgm:spPr/>
      <dgm:t>
        <a:bodyPr/>
        <a:lstStyle/>
        <a:p>
          <a:endParaRPr lang="en-US"/>
        </a:p>
      </dgm:t>
    </dgm:pt>
    <dgm:pt modelId="{C836B41E-C4FF-444E-AF01-C99FDE2316CE}" type="pres">
      <dgm:prSet presAssocID="{A34C4B19-4474-4BD9-868A-6AF392FCA698}" presName="outerComposite" presStyleCnt="0">
        <dgm:presLayoutVars>
          <dgm:chMax val="5"/>
          <dgm:dir/>
          <dgm:resizeHandles val="exact"/>
        </dgm:presLayoutVars>
      </dgm:prSet>
      <dgm:spPr/>
    </dgm:pt>
    <dgm:pt modelId="{9AF1E4D3-D726-4634-80A0-54DA267CD10B}" type="pres">
      <dgm:prSet presAssocID="{A34C4B19-4474-4BD9-868A-6AF392FCA698}" presName="dummyMaxCanvas" presStyleCnt="0">
        <dgm:presLayoutVars/>
      </dgm:prSet>
      <dgm:spPr/>
    </dgm:pt>
    <dgm:pt modelId="{C64CB394-FFE7-4A7A-A310-649693853BFB}" type="pres">
      <dgm:prSet presAssocID="{A34C4B19-4474-4BD9-868A-6AF392FCA698}" presName="ThreeNodes_1" presStyleLbl="node1" presStyleIdx="0" presStyleCnt="3">
        <dgm:presLayoutVars>
          <dgm:bulletEnabled val="1"/>
        </dgm:presLayoutVars>
      </dgm:prSet>
      <dgm:spPr/>
    </dgm:pt>
    <dgm:pt modelId="{2B45A621-1983-4491-B5B0-AAEBFEADA2F0}" type="pres">
      <dgm:prSet presAssocID="{A34C4B19-4474-4BD9-868A-6AF392FCA698}" presName="ThreeNodes_2" presStyleLbl="node1" presStyleIdx="1" presStyleCnt="3">
        <dgm:presLayoutVars>
          <dgm:bulletEnabled val="1"/>
        </dgm:presLayoutVars>
      </dgm:prSet>
      <dgm:spPr/>
    </dgm:pt>
    <dgm:pt modelId="{C400F782-466D-4C3B-9DF3-E3CFD4B3E450}" type="pres">
      <dgm:prSet presAssocID="{A34C4B19-4474-4BD9-868A-6AF392FCA698}" presName="ThreeNodes_3" presStyleLbl="node1" presStyleIdx="2" presStyleCnt="3">
        <dgm:presLayoutVars>
          <dgm:bulletEnabled val="1"/>
        </dgm:presLayoutVars>
      </dgm:prSet>
      <dgm:spPr/>
    </dgm:pt>
    <dgm:pt modelId="{EEAA2177-30D4-426D-812B-70C7C346D585}" type="pres">
      <dgm:prSet presAssocID="{A34C4B19-4474-4BD9-868A-6AF392FCA698}" presName="ThreeConn_1-2" presStyleLbl="fgAccFollowNode1" presStyleIdx="0" presStyleCnt="2">
        <dgm:presLayoutVars>
          <dgm:bulletEnabled val="1"/>
        </dgm:presLayoutVars>
      </dgm:prSet>
      <dgm:spPr/>
    </dgm:pt>
    <dgm:pt modelId="{B9AEB8AE-9416-48ED-8A30-CEF0AB178697}" type="pres">
      <dgm:prSet presAssocID="{A34C4B19-4474-4BD9-868A-6AF392FCA698}" presName="ThreeConn_2-3" presStyleLbl="fgAccFollowNode1" presStyleIdx="1" presStyleCnt="2">
        <dgm:presLayoutVars>
          <dgm:bulletEnabled val="1"/>
        </dgm:presLayoutVars>
      </dgm:prSet>
      <dgm:spPr/>
    </dgm:pt>
    <dgm:pt modelId="{FF8D5B5D-8CB2-4174-A76B-8C4AF5D159E6}" type="pres">
      <dgm:prSet presAssocID="{A34C4B19-4474-4BD9-868A-6AF392FCA698}" presName="ThreeNodes_1_text" presStyleLbl="node1" presStyleIdx="2" presStyleCnt="3">
        <dgm:presLayoutVars>
          <dgm:bulletEnabled val="1"/>
        </dgm:presLayoutVars>
      </dgm:prSet>
      <dgm:spPr/>
    </dgm:pt>
    <dgm:pt modelId="{6A0EAA62-3956-43BB-BEF8-072000EA8EC4}" type="pres">
      <dgm:prSet presAssocID="{A34C4B19-4474-4BD9-868A-6AF392FCA698}" presName="ThreeNodes_2_text" presStyleLbl="node1" presStyleIdx="2" presStyleCnt="3">
        <dgm:presLayoutVars>
          <dgm:bulletEnabled val="1"/>
        </dgm:presLayoutVars>
      </dgm:prSet>
      <dgm:spPr/>
    </dgm:pt>
    <dgm:pt modelId="{A6C5BB1D-152F-4BEA-B0C7-DD406C5F3C01}" type="pres">
      <dgm:prSet presAssocID="{A34C4B19-4474-4BD9-868A-6AF392FCA698}" presName="ThreeNodes_3_text" presStyleLbl="node1" presStyleIdx="2" presStyleCnt="3">
        <dgm:presLayoutVars>
          <dgm:bulletEnabled val="1"/>
        </dgm:presLayoutVars>
      </dgm:prSet>
      <dgm:spPr/>
    </dgm:pt>
  </dgm:ptLst>
  <dgm:cxnLst>
    <dgm:cxn modelId="{2A48770B-95E1-4516-85BB-0D1979FFD60F}" type="presOf" srcId="{9E7D242D-74E6-4431-8F4E-20F68B116B4B}" destId="{6A0EAA62-3956-43BB-BEF8-072000EA8EC4}" srcOrd="1" destOrd="0" presId="urn:microsoft.com/office/officeart/2005/8/layout/vProcess5"/>
    <dgm:cxn modelId="{0FEBC815-9630-4980-887E-E2F630F9612A}" srcId="{A34C4B19-4474-4BD9-868A-6AF392FCA698}" destId="{BEC051E9-C25B-49A3-A76E-7EAD589ED128}" srcOrd="0" destOrd="0" parTransId="{95DD7DCD-963F-4A38-AD96-E2578F37BBA4}" sibTransId="{77576CE3-EECC-428D-AC49-24138139C93B}"/>
    <dgm:cxn modelId="{AECDBB26-E824-4C48-92AD-83279BB27D94}" type="presOf" srcId="{BEC051E9-C25B-49A3-A76E-7EAD589ED128}" destId="{FF8D5B5D-8CB2-4174-A76B-8C4AF5D159E6}" srcOrd="1" destOrd="0" presId="urn:microsoft.com/office/officeart/2005/8/layout/vProcess5"/>
    <dgm:cxn modelId="{9C46812B-45BF-490F-9C12-7CC947D4F89D}" type="presOf" srcId="{77576CE3-EECC-428D-AC49-24138139C93B}" destId="{EEAA2177-30D4-426D-812B-70C7C346D585}" srcOrd="0" destOrd="0" presId="urn:microsoft.com/office/officeart/2005/8/layout/vProcess5"/>
    <dgm:cxn modelId="{C6403F39-DE12-4AC8-817E-1B686A3F45C5}" type="presOf" srcId="{A34C4B19-4474-4BD9-868A-6AF392FCA698}" destId="{C836B41E-C4FF-444E-AF01-C99FDE2316CE}" srcOrd="0" destOrd="0" presId="urn:microsoft.com/office/officeart/2005/8/layout/vProcess5"/>
    <dgm:cxn modelId="{F179946F-740A-445A-9664-BE87EEE3B8B6}" type="presOf" srcId="{A9F99206-E00D-43A1-B98E-DE7C96027250}" destId="{B9AEB8AE-9416-48ED-8A30-CEF0AB178697}" srcOrd="0" destOrd="0" presId="urn:microsoft.com/office/officeart/2005/8/layout/vProcess5"/>
    <dgm:cxn modelId="{45DA1379-CE40-408A-80AA-6FC85977AAF0}" type="presOf" srcId="{7E34B9F1-813C-4AC2-BAD1-4E9A63C5C9D1}" destId="{A6C5BB1D-152F-4BEA-B0C7-DD406C5F3C01}" srcOrd="1" destOrd="0" presId="urn:microsoft.com/office/officeart/2005/8/layout/vProcess5"/>
    <dgm:cxn modelId="{2339A2A3-76CF-40FE-91E2-B57763F6BD54}" type="presOf" srcId="{9E7D242D-74E6-4431-8F4E-20F68B116B4B}" destId="{2B45A621-1983-4491-B5B0-AAEBFEADA2F0}" srcOrd="0" destOrd="0" presId="urn:microsoft.com/office/officeart/2005/8/layout/vProcess5"/>
    <dgm:cxn modelId="{A019A3C3-6816-400E-BFF4-098EFC00EFCC}" type="presOf" srcId="{7E34B9F1-813C-4AC2-BAD1-4E9A63C5C9D1}" destId="{C400F782-466D-4C3B-9DF3-E3CFD4B3E450}" srcOrd="0" destOrd="0" presId="urn:microsoft.com/office/officeart/2005/8/layout/vProcess5"/>
    <dgm:cxn modelId="{9496B7D2-B1DC-425A-8882-285D1094CAE9}" srcId="{A34C4B19-4474-4BD9-868A-6AF392FCA698}" destId="{7E34B9F1-813C-4AC2-BAD1-4E9A63C5C9D1}" srcOrd="2" destOrd="0" parTransId="{6A83A27A-2D1F-4E68-9A00-3C5345CD5AC6}" sibTransId="{1A0C4195-20E8-4DB7-827C-ED95D6F97309}"/>
    <dgm:cxn modelId="{61A47AE6-85EB-42DB-BD26-3C4501743F9C}" srcId="{A34C4B19-4474-4BD9-868A-6AF392FCA698}" destId="{9E7D242D-74E6-4431-8F4E-20F68B116B4B}" srcOrd="1" destOrd="0" parTransId="{33A1AAC6-DDF1-4795-8BE3-5CBF8FBE906F}" sibTransId="{A9F99206-E00D-43A1-B98E-DE7C96027250}"/>
    <dgm:cxn modelId="{454A75E7-7CE3-4FAE-8E69-0A731ECF3612}" type="presOf" srcId="{BEC051E9-C25B-49A3-A76E-7EAD589ED128}" destId="{C64CB394-FFE7-4A7A-A310-649693853BFB}" srcOrd="0" destOrd="0" presId="urn:microsoft.com/office/officeart/2005/8/layout/vProcess5"/>
    <dgm:cxn modelId="{8E73AC00-133A-44F6-928F-C9CCD1478451}" type="presParOf" srcId="{C836B41E-C4FF-444E-AF01-C99FDE2316CE}" destId="{9AF1E4D3-D726-4634-80A0-54DA267CD10B}" srcOrd="0" destOrd="0" presId="urn:microsoft.com/office/officeart/2005/8/layout/vProcess5"/>
    <dgm:cxn modelId="{A03E3F44-B008-40B6-90D9-45616A43CA37}" type="presParOf" srcId="{C836B41E-C4FF-444E-AF01-C99FDE2316CE}" destId="{C64CB394-FFE7-4A7A-A310-649693853BFB}" srcOrd="1" destOrd="0" presId="urn:microsoft.com/office/officeart/2005/8/layout/vProcess5"/>
    <dgm:cxn modelId="{AC5F4DFA-B4AB-4540-B75D-6E4DA4AC384C}" type="presParOf" srcId="{C836B41E-C4FF-444E-AF01-C99FDE2316CE}" destId="{2B45A621-1983-4491-B5B0-AAEBFEADA2F0}" srcOrd="2" destOrd="0" presId="urn:microsoft.com/office/officeart/2005/8/layout/vProcess5"/>
    <dgm:cxn modelId="{95BE3BB5-F7FB-481A-939D-007D4EC21F06}" type="presParOf" srcId="{C836B41E-C4FF-444E-AF01-C99FDE2316CE}" destId="{C400F782-466D-4C3B-9DF3-E3CFD4B3E450}" srcOrd="3" destOrd="0" presId="urn:microsoft.com/office/officeart/2005/8/layout/vProcess5"/>
    <dgm:cxn modelId="{396E3387-9ACF-400C-9B1D-D080BFA71618}" type="presParOf" srcId="{C836B41E-C4FF-444E-AF01-C99FDE2316CE}" destId="{EEAA2177-30D4-426D-812B-70C7C346D585}" srcOrd="4" destOrd="0" presId="urn:microsoft.com/office/officeart/2005/8/layout/vProcess5"/>
    <dgm:cxn modelId="{CE20C9E0-A50C-4AAA-88B7-97EC3F323D0F}" type="presParOf" srcId="{C836B41E-C4FF-444E-AF01-C99FDE2316CE}" destId="{B9AEB8AE-9416-48ED-8A30-CEF0AB178697}" srcOrd="5" destOrd="0" presId="urn:microsoft.com/office/officeart/2005/8/layout/vProcess5"/>
    <dgm:cxn modelId="{93379C9D-6794-4045-9E23-81E407E5D915}" type="presParOf" srcId="{C836B41E-C4FF-444E-AF01-C99FDE2316CE}" destId="{FF8D5B5D-8CB2-4174-A76B-8C4AF5D159E6}" srcOrd="6" destOrd="0" presId="urn:microsoft.com/office/officeart/2005/8/layout/vProcess5"/>
    <dgm:cxn modelId="{6E796D5B-0C72-4E93-94DB-1AEC36897891}" type="presParOf" srcId="{C836B41E-C4FF-444E-AF01-C99FDE2316CE}" destId="{6A0EAA62-3956-43BB-BEF8-072000EA8EC4}" srcOrd="7" destOrd="0" presId="urn:microsoft.com/office/officeart/2005/8/layout/vProcess5"/>
    <dgm:cxn modelId="{6C1062AD-ECF0-45F4-BE6E-490CA352A5CC}" type="presParOf" srcId="{C836B41E-C4FF-444E-AF01-C99FDE2316CE}" destId="{A6C5BB1D-152F-4BEA-B0C7-DD406C5F3C0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E7ED3-C25A-4F12-AB3F-03E8237631F6}">
      <dsp:nvSpPr>
        <dsp:cNvPr id="0" name=""/>
        <dsp:cNvSpPr/>
      </dsp:nvSpPr>
      <dsp:spPr>
        <a:xfrm>
          <a:off x="6221748" y="1907516"/>
          <a:ext cx="236081" cy="1841439"/>
        </a:xfrm>
        <a:custGeom>
          <a:avLst/>
          <a:gdLst/>
          <a:ahLst/>
          <a:cxnLst/>
          <a:rect l="0" t="0" r="0" b="0"/>
          <a:pathLst>
            <a:path>
              <a:moveTo>
                <a:pt x="0" y="0"/>
              </a:moveTo>
              <a:lnTo>
                <a:pt x="0" y="1841439"/>
              </a:lnTo>
              <a:lnTo>
                <a:pt x="236081" y="18414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18BCB4-A481-49C9-8C47-763D27DFA9EB}">
      <dsp:nvSpPr>
        <dsp:cNvPr id="0" name=""/>
        <dsp:cNvSpPr/>
      </dsp:nvSpPr>
      <dsp:spPr>
        <a:xfrm>
          <a:off x="6221748" y="1907516"/>
          <a:ext cx="236081" cy="723984"/>
        </a:xfrm>
        <a:custGeom>
          <a:avLst/>
          <a:gdLst/>
          <a:ahLst/>
          <a:cxnLst/>
          <a:rect l="0" t="0" r="0" b="0"/>
          <a:pathLst>
            <a:path>
              <a:moveTo>
                <a:pt x="0" y="0"/>
              </a:moveTo>
              <a:lnTo>
                <a:pt x="0" y="723984"/>
              </a:lnTo>
              <a:lnTo>
                <a:pt x="236081" y="7239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33A5B1-95E3-46A4-8197-1CF2F17FC231}">
      <dsp:nvSpPr>
        <dsp:cNvPr id="0" name=""/>
        <dsp:cNvSpPr/>
      </dsp:nvSpPr>
      <dsp:spPr>
        <a:xfrm>
          <a:off x="4122602" y="790061"/>
          <a:ext cx="2728697" cy="330514"/>
        </a:xfrm>
        <a:custGeom>
          <a:avLst/>
          <a:gdLst/>
          <a:ahLst/>
          <a:cxnLst/>
          <a:rect l="0" t="0" r="0" b="0"/>
          <a:pathLst>
            <a:path>
              <a:moveTo>
                <a:pt x="0" y="0"/>
              </a:moveTo>
              <a:lnTo>
                <a:pt x="0" y="165257"/>
              </a:lnTo>
              <a:lnTo>
                <a:pt x="2728697" y="165257"/>
              </a:lnTo>
              <a:lnTo>
                <a:pt x="2728697" y="3305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3FB46-4ED2-464A-BCA7-BB3D76B1ED88}">
      <dsp:nvSpPr>
        <dsp:cNvPr id="0" name=""/>
        <dsp:cNvSpPr/>
      </dsp:nvSpPr>
      <dsp:spPr>
        <a:xfrm>
          <a:off x="4122602" y="790061"/>
          <a:ext cx="824303" cy="330514"/>
        </a:xfrm>
        <a:custGeom>
          <a:avLst/>
          <a:gdLst/>
          <a:ahLst/>
          <a:cxnLst/>
          <a:rect l="0" t="0" r="0" b="0"/>
          <a:pathLst>
            <a:path>
              <a:moveTo>
                <a:pt x="0" y="0"/>
              </a:moveTo>
              <a:lnTo>
                <a:pt x="0" y="165257"/>
              </a:lnTo>
              <a:lnTo>
                <a:pt x="824303" y="165257"/>
              </a:lnTo>
              <a:lnTo>
                <a:pt x="824303" y="3305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022CE1-C0B9-4F25-A36F-3D2737605AD1}">
      <dsp:nvSpPr>
        <dsp:cNvPr id="0" name=""/>
        <dsp:cNvSpPr/>
      </dsp:nvSpPr>
      <dsp:spPr>
        <a:xfrm>
          <a:off x="3042511" y="790061"/>
          <a:ext cx="1080090" cy="330514"/>
        </a:xfrm>
        <a:custGeom>
          <a:avLst/>
          <a:gdLst/>
          <a:ahLst/>
          <a:cxnLst/>
          <a:rect l="0" t="0" r="0" b="0"/>
          <a:pathLst>
            <a:path>
              <a:moveTo>
                <a:pt x="1080090" y="0"/>
              </a:moveTo>
              <a:lnTo>
                <a:pt x="1080090" y="165257"/>
              </a:lnTo>
              <a:lnTo>
                <a:pt x="0" y="165257"/>
              </a:lnTo>
              <a:lnTo>
                <a:pt x="0" y="3305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E14681-2EFF-40E4-AD03-DA8EF2CEFC58}">
      <dsp:nvSpPr>
        <dsp:cNvPr id="0" name=""/>
        <dsp:cNvSpPr/>
      </dsp:nvSpPr>
      <dsp:spPr>
        <a:xfrm>
          <a:off x="738773" y="1876180"/>
          <a:ext cx="197713" cy="1841439"/>
        </a:xfrm>
        <a:custGeom>
          <a:avLst/>
          <a:gdLst/>
          <a:ahLst/>
          <a:cxnLst/>
          <a:rect l="0" t="0" r="0" b="0"/>
          <a:pathLst>
            <a:path>
              <a:moveTo>
                <a:pt x="0" y="0"/>
              </a:moveTo>
              <a:lnTo>
                <a:pt x="0" y="1841439"/>
              </a:lnTo>
              <a:lnTo>
                <a:pt x="197713" y="18414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1719A5-3119-4EBC-984D-BB452CEC8F8A}">
      <dsp:nvSpPr>
        <dsp:cNvPr id="0" name=""/>
        <dsp:cNvSpPr/>
      </dsp:nvSpPr>
      <dsp:spPr>
        <a:xfrm>
          <a:off x="738773" y="1876180"/>
          <a:ext cx="197713" cy="723984"/>
        </a:xfrm>
        <a:custGeom>
          <a:avLst/>
          <a:gdLst/>
          <a:ahLst/>
          <a:cxnLst/>
          <a:rect l="0" t="0" r="0" b="0"/>
          <a:pathLst>
            <a:path>
              <a:moveTo>
                <a:pt x="0" y="0"/>
              </a:moveTo>
              <a:lnTo>
                <a:pt x="0" y="723984"/>
              </a:lnTo>
              <a:lnTo>
                <a:pt x="197713" y="7239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55547-AE4C-433F-BF86-8658DB6D0EC0}">
      <dsp:nvSpPr>
        <dsp:cNvPr id="0" name=""/>
        <dsp:cNvSpPr/>
      </dsp:nvSpPr>
      <dsp:spPr>
        <a:xfrm>
          <a:off x="1266010" y="790061"/>
          <a:ext cx="2856591" cy="330514"/>
        </a:xfrm>
        <a:custGeom>
          <a:avLst/>
          <a:gdLst/>
          <a:ahLst/>
          <a:cxnLst/>
          <a:rect l="0" t="0" r="0" b="0"/>
          <a:pathLst>
            <a:path>
              <a:moveTo>
                <a:pt x="2856591" y="0"/>
              </a:moveTo>
              <a:lnTo>
                <a:pt x="2856591" y="165257"/>
              </a:lnTo>
              <a:lnTo>
                <a:pt x="0" y="165257"/>
              </a:lnTo>
              <a:lnTo>
                <a:pt x="0" y="3305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178755-0CAB-4438-B05C-47CE7C016C3D}">
      <dsp:nvSpPr>
        <dsp:cNvPr id="0" name=""/>
        <dsp:cNvSpPr/>
      </dsp:nvSpPr>
      <dsp:spPr>
        <a:xfrm>
          <a:off x="2380569" y="3121"/>
          <a:ext cx="3484065"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Lender Type / Loan Amount</a:t>
          </a:r>
        </a:p>
      </dsp:txBody>
      <dsp:txXfrm>
        <a:off x="2380569" y="3121"/>
        <a:ext cx="3484065" cy="786939"/>
      </dsp:txXfrm>
    </dsp:sp>
    <dsp:sp modelId="{4623B554-7BCE-4F0D-ABF4-85726EBA8BE4}">
      <dsp:nvSpPr>
        <dsp:cNvPr id="0" name=""/>
        <dsp:cNvSpPr/>
      </dsp:nvSpPr>
      <dsp:spPr>
        <a:xfrm>
          <a:off x="606964" y="1120576"/>
          <a:ext cx="1318092" cy="7556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EZ Guarantee</a:t>
          </a:r>
        </a:p>
      </dsp:txBody>
      <dsp:txXfrm>
        <a:off x="606964" y="1120576"/>
        <a:ext cx="1318092" cy="755603"/>
      </dsp:txXfrm>
    </dsp:sp>
    <dsp:sp modelId="{984C0D4A-4E5D-4BEE-AD1B-EF9A10AC3AF2}">
      <dsp:nvSpPr>
        <dsp:cNvPr id="0" name=""/>
        <dsp:cNvSpPr/>
      </dsp:nvSpPr>
      <dsp:spPr>
        <a:xfrm>
          <a:off x="936487" y="2206694"/>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Micro Lender to $50K*</a:t>
          </a:r>
        </a:p>
      </dsp:txBody>
      <dsp:txXfrm>
        <a:off x="936487" y="2206694"/>
        <a:ext cx="1573879" cy="786939"/>
      </dsp:txXfrm>
    </dsp:sp>
    <dsp:sp modelId="{97FD5615-B401-4ABE-A91B-17BA7A88E6F9}">
      <dsp:nvSpPr>
        <dsp:cNvPr id="0" name=""/>
        <dsp:cNvSpPr/>
      </dsp:nvSpPr>
      <dsp:spPr>
        <a:xfrm>
          <a:off x="936487" y="3324149"/>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SEL to $100K*</a:t>
          </a:r>
        </a:p>
      </dsp:txBody>
      <dsp:txXfrm>
        <a:off x="936487" y="3324149"/>
        <a:ext cx="1573879" cy="786939"/>
      </dsp:txXfrm>
    </dsp:sp>
    <dsp:sp modelId="{ECE7104A-DDC5-4CDE-AE9D-56C183AB7F62}">
      <dsp:nvSpPr>
        <dsp:cNvPr id="0" name=""/>
        <dsp:cNvSpPr/>
      </dsp:nvSpPr>
      <dsp:spPr>
        <a:xfrm>
          <a:off x="2255571" y="1120576"/>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PLP</a:t>
          </a:r>
        </a:p>
      </dsp:txBody>
      <dsp:txXfrm>
        <a:off x="2255571" y="1120576"/>
        <a:ext cx="1573879" cy="786939"/>
      </dsp:txXfrm>
    </dsp:sp>
    <dsp:sp modelId="{81F10F7F-7603-4C7E-854B-2695FD4CA7E0}">
      <dsp:nvSpPr>
        <dsp:cNvPr id="0" name=""/>
        <dsp:cNvSpPr/>
      </dsp:nvSpPr>
      <dsp:spPr>
        <a:xfrm>
          <a:off x="4159965" y="1120576"/>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CLP</a:t>
          </a:r>
        </a:p>
      </dsp:txBody>
      <dsp:txXfrm>
        <a:off x="4159965" y="1120576"/>
        <a:ext cx="1573879" cy="786939"/>
      </dsp:txXfrm>
    </dsp:sp>
    <dsp:sp modelId="{1D9C6BED-AFF8-4E5A-8C2B-3035E55AD9E9}">
      <dsp:nvSpPr>
        <dsp:cNvPr id="0" name=""/>
        <dsp:cNvSpPr/>
      </dsp:nvSpPr>
      <dsp:spPr>
        <a:xfrm>
          <a:off x="6064360" y="1120576"/>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SEL</a:t>
          </a:r>
        </a:p>
      </dsp:txBody>
      <dsp:txXfrm>
        <a:off x="6064360" y="1120576"/>
        <a:ext cx="1573879" cy="786939"/>
      </dsp:txXfrm>
    </dsp:sp>
    <dsp:sp modelId="{58A7D8E4-A47B-4410-8FCA-9933203BF671}">
      <dsp:nvSpPr>
        <dsp:cNvPr id="0" name=""/>
        <dsp:cNvSpPr/>
      </dsp:nvSpPr>
      <dsp:spPr>
        <a:xfrm>
          <a:off x="6457830" y="2238030"/>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To $125K*</a:t>
          </a:r>
        </a:p>
      </dsp:txBody>
      <dsp:txXfrm>
        <a:off x="6457830" y="2238030"/>
        <a:ext cx="1573879" cy="786939"/>
      </dsp:txXfrm>
    </dsp:sp>
    <dsp:sp modelId="{ACE35037-2CEC-4755-B7E2-41AE651218BD}">
      <dsp:nvSpPr>
        <dsp:cNvPr id="0" name=""/>
        <dsp:cNvSpPr/>
      </dsp:nvSpPr>
      <dsp:spPr>
        <a:xfrm>
          <a:off x="6457830" y="3355485"/>
          <a:ext cx="1573879" cy="78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$125K* +</a:t>
          </a:r>
        </a:p>
      </dsp:txBody>
      <dsp:txXfrm>
        <a:off x="6457830" y="3355485"/>
        <a:ext cx="1573879" cy="786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5538-A07A-49ED-9E1C-B0E5FA6B0A8E}">
      <dsp:nvSpPr>
        <dsp:cNvPr id="0" name=""/>
        <dsp:cNvSpPr/>
      </dsp:nvSpPr>
      <dsp:spPr>
        <a:xfrm>
          <a:off x="518" y="351768"/>
          <a:ext cx="2257655" cy="1526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CA823-A2AB-49B7-9581-217E2D7FFD28}">
      <dsp:nvSpPr>
        <dsp:cNvPr id="0" name=""/>
        <dsp:cNvSpPr/>
      </dsp:nvSpPr>
      <dsp:spPr>
        <a:xfrm>
          <a:off x="255717" y="594207"/>
          <a:ext cx="2257655" cy="15268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tx1"/>
              </a:solidFill>
            </a:rPr>
            <a:t>FSA: </a:t>
          </a:r>
          <a:r>
            <a:rPr lang="en-US" sz="1600" b="0" kern="1200" dirty="0">
              <a:solidFill>
                <a:srgbClr val="FF0000"/>
              </a:solidFill>
            </a:rPr>
            <a:t>Application Incomplete.  </a:t>
          </a:r>
          <a:r>
            <a:rPr lang="en-US" sz="1600" b="0" kern="1200" dirty="0">
              <a:solidFill>
                <a:schemeClr val="tx1"/>
              </a:solidFill>
            </a:rPr>
            <a:t>N</a:t>
          </a:r>
          <a:r>
            <a:rPr lang="en-US" sz="1600" kern="1200" dirty="0"/>
            <a:t>otify lender of signatures needed.  Continue to process application</a:t>
          </a:r>
          <a:br>
            <a:rPr lang="en-US" sz="1200" kern="1200" dirty="0"/>
          </a:br>
          <a:endParaRPr lang="en-US" sz="1200" kern="1200" dirty="0"/>
        </a:p>
      </dsp:txBody>
      <dsp:txXfrm>
        <a:off x="300437" y="638927"/>
        <a:ext cx="2168215" cy="1437410"/>
      </dsp:txXfrm>
    </dsp:sp>
    <dsp:sp modelId="{A9D01970-14AE-4B5D-8DC6-EFA24B0388D2}">
      <dsp:nvSpPr>
        <dsp:cNvPr id="0" name=""/>
        <dsp:cNvSpPr/>
      </dsp:nvSpPr>
      <dsp:spPr>
        <a:xfrm>
          <a:off x="2768571" y="407438"/>
          <a:ext cx="2296792" cy="1458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17B98-E795-40F0-A65C-4CFE7EEE1399}">
      <dsp:nvSpPr>
        <dsp:cNvPr id="0" name=""/>
        <dsp:cNvSpPr/>
      </dsp:nvSpPr>
      <dsp:spPr>
        <a:xfrm>
          <a:off x="3023770" y="649877"/>
          <a:ext cx="2296792" cy="1458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May approve subject to signatures if unable to obtain signatures (submit through USDA Web Forms)</a:t>
          </a:r>
          <a:br>
            <a:rPr lang="en-US" kern="1200" dirty="0"/>
          </a:br>
          <a:endParaRPr lang="en-US" sz="1200" kern="1200" dirty="0"/>
        </a:p>
      </dsp:txBody>
      <dsp:txXfrm>
        <a:off x="3066487" y="692594"/>
        <a:ext cx="2211358" cy="1373029"/>
      </dsp:txXfrm>
    </dsp:sp>
    <dsp:sp modelId="{DADF55A7-2347-48AF-84C6-FA5CAE314B15}">
      <dsp:nvSpPr>
        <dsp:cNvPr id="0" name=""/>
        <dsp:cNvSpPr/>
      </dsp:nvSpPr>
      <dsp:spPr>
        <a:xfrm>
          <a:off x="5575762" y="407438"/>
          <a:ext cx="2296792" cy="14584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E6EC0-F75F-4E28-9422-0B86A79DF2E6}">
      <dsp:nvSpPr>
        <dsp:cNvPr id="0" name=""/>
        <dsp:cNvSpPr/>
      </dsp:nvSpPr>
      <dsp:spPr>
        <a:xfrm>
          <a:off x="5830961" y="649877"/>
          <a:ext cx="2296792" cy="14584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pPr>
          <a:r>
            <a:rPr lang="en-US" kern="1200"/>
            <a:t>A signed version of the application must always be submitted prior to closing. </a:t>
          </a:r>
          <a:endParaRPr lang="en-US" sz="1200" kern="1200" dirty="0"/>
        </a:p>
      </dsp:txBody>
      <dsp:txXfrm>
        <a:off x="5873678" y="692594"/>
        <a:ext cx="2211358" cy="1373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031E5-61C9-43B1-9B3C-101F9E4C1DB7}">
      <dsp:nvSpPr>
        <dsp:cNvPr id="0" name=""/>
        <dsp:cNvSpPr/>
      </dsp:nvSpPr>
      <dsp:spPr>
        <a:xfrm>
          <a:off x="0" y="100652"/>
          <a:ext cx="584155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Ensure the 1</a:t>
          </a:r>
          <a:r>
            <a:rPr lang="en-US" sz="2000" kern="1200" baseline="30000" dirty="0">
              <a:solidFill>
                <a:schemeClr val="tx1"/>
              </a:solidFill>
            </a:rPr>
            <a:t>st</a:t>
          </a:r>
          <a:r>
            <a:rPr lang="en-US" sz="2000" kern="1200" dirty="0">
              <a:solidFill>
                <a:schemeClr val="tx1"/>
              </a:solidFill>
            </a:rPr>
            <a:t> incomplete letter contains </a:t>
          </a:r>
          <a:r>
            <a:rPr lang="en-US" sz="2000" u="sng" kern="1200" dirty="0">
              <a:solidFill>
                <a:schemeClr val="tx1"/>
              </a:solidFill>
            </a:rPr>
            <a:t>all</a:t>
          </a:r>
          <a:r>
            <a:rPr lang="en-US" sz="2000" kern="1200" dirty="0">
              <a:solidFill>
                <a:schemeClr val="tx1"/>
              </a:solidFill>
            </a:rPr>
            <a:t> items</a:t>
          </a:r>
        </a:p>
      </dsp:txBody>
      <dsp:txXfrm>
        <a:off x="38784" y="139436"/>
        <a:ext cx="5763982" cy="716935"/>
      </dsp:txXfrm>
    </dsp:sp>
    <dsp:sp modelId="{B7E0DCC9-0CD4-43FD-AEE8-AA97293DBCF4}">
      <dsp:nvSpPr>
        <dsp:cNvPr id="0" name=""/>
        <dsp:cNvSpPr/>
      </dsp:nvSpPr>
      <dsp:spPr>
        <a:xfrm>
          <a:off x="0" y="952755"/>
          <a:ext cx="5841550" cy="794503"/>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Email the lender  a complete list items needed ASAP.  Follow up with a letter.</a:t>
          </a:r>
        </a:p>
      </dsp:txBody>
      <dsp:txXfrm>
        <a:off x="38784" y="991539"/>
        <a:ext cx="5763982" cy="716935"/>
      </dsp:txXfrm>
    </dsp:sp>
    <dsp:sp modelId="{69F7BB5E-CFF2-469F-930F-8FAE23C7CF0D}">
      <dsp:nvSpPr>
        <dsp:cNvPr id="0" name=""/>
        <dsp:cNvSpPr/>
      </dsp:nvSpPr>
      <dsp:spPr>
        <a:xfrm>
          <a:off x="0" y="1804858"/>
          <a:ext cx="5841550" cy="7945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Obtain forms for borrower / lender when possible.</a:t>
          </a:r>
        </a:p>
      </dsp:txBody>
      <dsp:txXfrm>
        <a:off x="38784" y="1843642"/>
        <a:ext cx="5763982" cy="716935"/>
      </dsp:txXfrm>
    </dsp:sp>
    <dsp:sp modelId="{E0014949-2DEC-42C2-B8C9-481B4CAD1097}">
      <dsp:nvSpPr>
        <dsp:cNvPr id="0" name=""/>
        <dsp:cNvSpPr/>
      </dsp:nvSpPr>
      <dsp:spPr>
        <a:xfrm>
          <a:off x="0" y="2656961"/>
          <a:ext cx="5841550" cy="794503"/>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If any additional question arise, follow up immediately with the lender, preferably by phone, or email.</a:t>
          </a:r>
        </a:p>
      </dsp:txBody>
      <dsp:txXfrm>
        <a:off x="38784" y="2695745"/>
        <a:ext cx="5763982" cy="716935"/>
      </dsp:txXfrm>
    </dsp:sp>
    <dsp:sp modelId="{4129F9D5-AF85-4F33-AB73-9F38D7197C22}">
      <dsp:nvSpPr>
        <dsp:cNvPr id="0" name=""/>
        <dsp:cNvSpPr/>
      </dsp:nvSpPr>
      <dsp:spPr>
        <a:xfrm>
          <a:off x="0" y="3509064"/>
          <a:ext cx="5841550" cy="7945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 Communication is crucial</a:t>
          </a:r>
        </a:p>
      </dsp:txBody>
      <dsp:txXfrm>
        <a:off x="38784" y="3547848"/>
        <a:ext cx="5763982" cy="716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031E5-61C9-43B1-9B3C-101F9E4C1DB7}">
      <dsp:nvSpPr>
        <dsp:cNvPr id="0" name=""/>
        <dsp:cNvSpPr/>
      </dsp:nvSpPr>
      <dsp:spPr>
        <a:xfrm>
          <a:off x="0" y="64354"/>
          <a:ext cx="5370360"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Use the checklists on Form FSA-2211 available to ensure all items are included</a:t>
          </a:r>
        </a:p>
      </dsp:txBody>
      <dsp:txXfrm>
        <a:off x="38838" y="103192"/>
        <a:ext cx="5292684" cy="717924"/>
      </dsp:txXfrm>
    </dsp:sp>
    <dsp:sp modelId="{B7E0DCC9-0CD4-43FD-AEE8-AA97293DBCF4}">
      <dsp:nvSpPr>
        <dsp:cNvPr id="0" name=""/>
        <dsp:cNvSpPr/>
      </dsp:nvSpPr>
      <dsp:spPr>
        <a:xfrm>
          <a:off x="0" y="917554"/>
          <a:ext cx="5370360" cy="7956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If anything is unique about the proposed application – call FSA first</a:t>
          </a:r>
        </a:p>
      </dsp:txBody>
      <dsp:txXfrm>
        <a:off x="38838" y="956392"/>
        <a:ext cx="5292684" cy="717924"/>
      </dsp:txXfrm>
    </dsp:sp>
    <dsp:sp modelId="{886C469C-F271-47D5-8A4F-F99CA82753B1}">
      <dsp:nvSpPr>
        <dsp:cNvPr id="0" name=""/>
        <dsp:cNvSpPr/>
      </dsp:nvSpPr>
      <dsp:spPr>
        <a:xfrm>
          <a:off x="0" y="1770754"/>
          <a:ext cx="5370360" cy="7956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Use the Lender Narrative Guide and sample (coming soon)</a:t>
          </a:r>
        </a:p>
      </dsp:txBody>
      <dsp:txXfrm>
        <a:off x="38838" y="1809592"/>
        <a:ext cx="5292684" cy="717924"/>
      </dsp:txXfrm>
    </dsp:sp>
    <dsp:sp modelId="{69F7BB5E-CFF2-469F-930F-8FAE23C7CF0D}">
      <dsp:nvSpPr>
        <dsp:cNvPr id="0" name=""/>
        <dsp:cNvSpPr/>
      </dsp:nvSpPr>
      <dsp:spPr>
        <a:xfrm>
          <a:off x="0" y="2623954"/>
          <a:ext cx="5370360" cy="7956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Let us know where we are inconsistent.  We can only solve the problems we know about.</a:t>
          </a:r>
        </a:p>
      </dsp:txBody>
      <dsp:txXfrm>
        <a:off x="38838" y="2662792"/>
        <a:ext cx="5292684" cy="717924"/>
      </dsp:txXfrm>
    </dsp:sp>
    <dsp:sp modelId="{4129F9D5-AF85-4F33-AB73-9F38D7197C22}">
      <dsp:nvSpPr>
        <dsp:cNvPr id="0" name=""/>
        <dsp:cNvSpPr/>
      </dsp:nvSpPr>
      <dsp:spPr>
        <a:xfrm>
          <a:off x="0" y="3477154"/>
          <a:ext cx="5370360" cy="79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 Communication is crucial</a:t>
          </a:r>
        </a:p>
      </dsp:txBody>
      <dsp:txXfrm>
        <a:off x="38838" y="3515992"/>
        <a:ext cx="529268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CB394-FFE7-4A7A-A310-649693853BFB}">
      <dsp:nvSpPr>
        <dsp:cNvPr id="0" name=""/>
        <dsp:cNvSpPr/>
      </dsp:nvSpPr>
      <dsp:spPr>
        <a:xfrm>
          <a:off x="0" y="0"/>
          <a:ext cx="4910533" cy="13523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Cover as much as possible with specific, targeted questions. Limit requests for documents.</a:t>
          </a:r>
        </a:p>
      </dsp:txBody>
      <dsp:txXfrm>
        <a:off x="39609" y="39609"/>
        <a:ext cx="3451242" cy="1273131"/>
      </dsp:txXfrm>
    </dsp:sp>
    <dsp:sp modelId="{2B45A621-1983-4491-B5B0-AAEBFEADA2F0}">
      <dsp:nvSpPr>
        <dsp:cNvPr id="0" name=""/>
        <dsp:cNvSpPr/>
      </dsp:nvSpPr>
      <dsp:spPr>
        <a:xfrm>
          <a:off x="433282" y="1577741"/>
          <a:ext cx="4910533" cy="135234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Avoid requesting a balance sheet or cashflow when not required for an application (PLP, EZ Guarantee)</a:t>
          </a:r>
        </a:p>
      </dsp:txBody>
      <dsp:txXfrm>
        <a:off x="472891" y="1617350"/>
        <a:ext cx="3519005" cy="1273131"/>
      </dsp:txXfrm>
    </dsp:sp>
    <dsp:sp modelId="{C400F782-466D-4C3B-9DF3-E3CFD4B3E450}">
      <dsp:nvSpPr>
        <dsp:cNvPr id="0" name=""/>
        <dsp:cNvSpPr/>
      </dsp:nvSpPr>
      <dsp:spPr>
        <a:xfrm>
          <a:off x="866564" y="3155482"/>
          <a:ext cx="4910533" cy="135234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Consider the nature of the transaction, the parties involved, and the level of risk.</a:t>
          </a:r>
        </a:p>
      </dsp:txBody>
      <dsp:txXfrm>
        <a:off x="906173" y="3195091"/>
        <a:ext cx="3519005" cy="1273131"/>
      </dsp:txXfrm>
    </dsp:sp>
    <dsp:sp modelId="{EEAA2177-30D4-426D-812B-70C7C346D585}">
      <dsp:nvSpPr>
        <dsp:cNvPr id="0" name=""/>
        <dsp:cNvSpPr/>
      </dsp:nvSpPr>
      <dsp:spPr>
        <a:xfrm>
          <a:off x="4031506" y="1025531"/>
          <a:ext cx="879027" cy="87902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29287" y="1025531"/>
        <a:ext cx="483465" cy="661468"/>
      </dsp:txXfrm>
    </dsp:sp>
    <dsp:sp modelId="{B9AEB8AE-9416-48ED-8A30-CEF0AB178697}">
      <dsp:nvSpPr>
        <dsp:cNvPr id="0" name=""/>
        <dsp:cNvSpPr/>
      </dsp:nvSpPr>
      <dsp:spPr>
        <a:xfrm>
          <a:off x="4464788" y="2594257"/>
          <a:ext cx="879027" cy="87902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62569" y="2594257"/>
        <a:ext cx="483465" cy="6614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A2FBA-ABE0-4837-871B-56AD2BCBD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653DE3B-8B1E-41A2-8970-EF7B4F36D2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38E30A-388C-4EA2-9823-C8257F2863DB}" type="datetimeFigureOut">
              <a:rPr lang="en-US"/>
              <a:pPr>
                <a:defRPr/>
              </a:pPr>
              <a:t>6/27/2023</a:t>
            </a:fld>
            <a:endParaRPr lang="en-US"/>
          </a:p>
        </p:txBody>
      </p:sp>
      <p:sp>
        <p:nvSpPr>
          <p:cNvPr id="4" name="Slide Image Placeholder 3">
            <a:extLst>
              <a:ext uri="{FF2B5EF4-FFF2-40B4-BE49-F238E27FC236}">
                <a16:creationId xmlns:a16="http://schemas.microsoft.com/office/drawing/2014/main" id="{9E7EA9B1-7EA3-42C3-8DF5-996B4DD5840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892626-D8E1-48D4-B0D7-E10B144C70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EF6068-9996-4B39-8A14-50BC4F67F6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6D4D4BC-BC04-4C29-93CF-2001C266329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2C3F90-7031-48EE-A2D5-62B77E5163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F68B17E-D19B-4E87-A557-63D7CE90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AC29FD1-12A9-4623-940B-A48C783DB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1B3C9B99-4B0C-4866-B68A-0EFD402A9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6ECB10-C844-4394-A5E3-E721F36DB78B}"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2C3F90-7031-48EE-A2D5-62B77E516341}" type="slidenum">
              <a:rPr lang="en-US" altLang="en-US" smtClean="0"/>
              <a:pPr/>
              <a:t>6</a:t>
            </a:fld>
            <a:endParaRPr lang="en-US" altLang="en-US"/>
          </a:p>
        </p:txBody>
      </p:sp>
    </p:spTree>
    <p:extLst>
      <p:ext uri="{BB962C8B-B14F-4D97-AF65-F5344CB8AC3E}">
        <p14:creationId xmlns:p14="http://schemas.microsoft.com/office/powerpoint/2010/main" val="242543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9C065-C516-448E-B3D4-B994B623E841}" type="slidenum">
              <a:rPr lang="en-US" smtClean="0"/>
              <a:t>24</a:t>
            </a:fld>
            <a:endParaRPr lang="en-US"/>
          </a:p>
        </p:txBody>
      </p:sp>
    </p:spTree>
    <p:extLst>
      <p:ext uri="{BB962C8B-B14F-4D97-AF65-F5344CB8AC3E}">
        <p14:creationId xmlns:p14="http://schemas.microsoft.com/office/powerpoint/2010/main" val="3149921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67B951A-17E8-4CD9-900D-FBE272ED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27"/>
          <a:stretch>
            <a:fillRect/>
          </a:stretch>
        </p:blipFill>
        <p:spPr bwMode="auto">
          <a:xfrm>
            <a:off x="0" y="1260475"/>
            <a:ext cx="54038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38F56227-4FA1-45C2-BADB-C6449051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3341688"/>
            <a:ext cx="356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6530C08-67DB-4B34-96E3-E92E5E1C6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1260475"/>
            <a:ext cx="356235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8184" y="5699051"/>
            <a:ext cx="7134988" cy="98528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537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b="1">
                <a:solidFill>
                  <a:srgbClr val="06574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5D81C2-F30D-4E5E-B2B5-E938BA004961}"/>
              </a:ext>
            </a:extLst>
          </p:cNvPr>
          <p:cNvSpPr>
            <a:spLocks noGrp="1"/>
          </p:cNvSpPr>
          <p:nvPr>
            <p:ph type="dt" sz="half" idx="10"/>
          </p:nvPr>
        </p:nvSpPr>
        <p:spPr>
          <a:xfrm>
            <a:off x="628649" y="6356350"/>
            <a:ext cx="5901459"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p>
        </p:txBody>
      </p:sp>
    </p:spTree>
    <p:extLst>
      <p:ext uri="{BB962C8B-B14F-4D97-AF65-F5344CB8AC3E}">
        <p14:creationId xmlns:p14="http://schemas.microsoft.com/office/powerpoint/2010/main" val="119414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AFA64-A9BA-42C2-AD8E-E69C6F20E30E}"/>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79A3298-C42F-498B-BC99-2E0F137A27A5}" type="datetimeFigureOut">
              <a:rPr lang="en-US"/>
              <a:pPr>
                <a:defRPr/>
              </a:pPr>
              <a:t>6/27/2023</a:t>
            </a:fld>
            <a:endParaRPr lang="en-US"/>
          </a:p>
        </p:txBody>
      </p:sp>
      <p:sp>
        <p:nvSpPr>
          <p:cNvPr id="5" name="Footer Placeholder 4">
            <a:extLst>
              <a:ext uri="{FF2B5EF4-FFF2-40B4-BE49-F238E27FC236}">
                <a16:creationId xmlns:a16="http://schemas.microsoft.com/office/drawing/2014/main" id="{9EB2CB90-8B45-4F72-BB2C-89E9FC6BC6B5}"/>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AC373BE-BA68-41BD-A307-F2660A7D4B3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A4E450A-5576-4DF1-8428-299F4F79035A}" type="slidenum">
              <a:rPr lang="en-US" altLang="en-US"/>
              <a:pPr/>
              <a:t>‹#›</a:t>
            </a:fld>
            <a:endParaRPr lang="en-US" altLang="en-US"/>
          </a:p>
        </p:txBody>
      </p:sp>
    </p:spTree>
    <p:extLst>
      <p:ext uri="{BB962C8B-B14F-4D97-AF65-F5344CB8AC3E}">
        <p14:creationId xmlns:p14="http://schemas.microsoft.com/office/powerpoint/2010/main" val="569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6">
            <a:extLst>
              <a:ext uri="{FF2B5EF4-FFF2-40B4-BE49-F238E27FC236}">
                <a16:creationId xmlns:a16="http://schemas.microsoft.com/office/drawing/2014/main" id="{3B9F7ED6-04A6-4812-A7A5-BD9D8A7313D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798B04D-A373-4B95-91C6-ACD7F1DA4C19}" type="datetimeFigureOut">
              <a:rPr lang="en-US"/>
              <a:pPr>
                <a:defRPr/>
              </a:pPr>
              <a:t>6/27/2023</a:t>
            </a:fld>
            <a:endParaRPr lang="en-US"/>
          </a:p>
        </p:txBody>
      </p:sp>
      <p:sp>
        <p:nvSpPr>
          <p:cNvPr id="6" name="Footer Placeholder 7">
            <a:extLst>
              <a:ext uri="{FF2B5EF4-FFF2-40B4-BE49-F238E27FC236}">
                <a16:creationId xmlns:a16="http://schemas.microsoft.com/office/drawing/2014/main" id="{82245C4A-4C1E-4389-B131-53677540EE26}"/>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8">
            <a:extLst>
              <a:ext uri="{FF2B5EF4-FFF2-40B4-BE49-F238E27FC236}">
                <a16:creationId xmlns:a16="http://schemas.microsoft.com/office/drawing/2014/main" id="{399B653E-2A90-4497-B17B-8F2526F9B23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04F1CF8-6C30-49EF-8735-E3418A250E98}" type="slidenum">
              <a:rPr lang="en-US" altLang="en-US"/>
              <a:pPr/>
              <a:t>‹#›</a:t>
            </a:fld>
            <a:endParaRPr lang="en-US" altLang="en-US"/>
          </a:p>
        </p:txBody>
      </p:sp>
    </p:spTree>
    <p:extLst>
      <p:ext uri="{BB962C8B-B14F-4D97-AF65-F5344CB8AC3E}">
        <p14:creationId xmlns:p14="http://schemas.microsoft.com/office/powerpoint/2010/main" val="224760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35665"/>
            <a:ext cx="7886700" cy="7550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95C968C-6A12-4F38-A521-5B437F860DAA}"/>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E1DE7DA-0C2B-4AB8-9628-103AC57EA04C}" type="datetimeFigureOut">
              <a:rPr lang="en-US"/>
              <a:pPr>
                <a:defRPr/>
              </a:pPr>
              <a:t>6/27/2023</a:t>
            </a:fld>
            <a:endParaRPr lang="en-US"/>
          </a:p>
        </p:txBody>
      </p:sp>
      <p:sp>
        <p:nvSpPr>
          <p:cNvPr id="8" name="Footer Placeholder 7">
            <a:extLst>
              <a:ext uri="{FF2B5EF4-FFF2-40B4-BE49-F238E27FC236}">
                <a16:creationId xmlns:a16="http://schemas.microsoft.com/office/drawing/2014/main" id="{962FE47E-E886-44A5-9069-A90A137F88C0}"/>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4AE263E2-A1A9-4E8D-B196-3B0CA0DBE65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D7F782D-0E3A-414B-9B0B-55C5382E553B}" type="slidenum">
              <a:rPr lang="en-US" altLang="en-US"/>
              <a:pPr/>
              <a:t>‹#›</a:t>
            </a:fld>
            <a:endParaRPr lang="en-US" altLang="en-US"/>
          </a:p>
        </p:txBody>
      </p:sp>
    </p:spTree>
    <p:extLst>
      <p:ext uri="{BB962C8B-B14F-4D97-AF65-F5344CB8AC3E}">
        <p14:creationId xmlns:p14="http://schemas.microsoft.com/office/powerpoint/2010/main" val="272001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443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615608"/>
            <a:ext cx="2949178"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762-1CBB-47A9-8D5B-3883A710CE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8CDEE78-9891-49D2-80CB-70522A113EC2}" type="datetimeFigureOut">
              <a:rPr lang="en-US"/>
              <a:pPr>
                <a:defRPr/>
              </a:pPr>
              <a:t>6/27/2023</a:t>
            </a:fld>
            <a:endParaRPr lang="en-US"/>
          </a:p>
        </p:txBody>
      </p:sp>
      <p:sp>
        <p:nvSpPr>
          <p:cNvPr id="6" name="Footer Placeholder 5">
            <a:extLst>
              <a:ext uri="{FF2B5EF4-FFF2-40B4-BE49-F238E27FC236}">
                <a16:creationId xmlns:a16="http://schemas.microsoft.com/office/drawing/2014/main" id="{E04DF219-D026-4F42-A398-F0A131F20F0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0C4853B-7728-452C-BFBF-4610EA7068E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6C06D9-AF16-4BA3-B104-1B2A2B75B143}" type="slidenum">
              <a:rPr lang="en-US" altLang="en-US"/>
              <a:pPr/>
              <a:t>‹#›</a:t>
            </a:fld>
            <a:endParaRPr lang="en-US" altLang="en-US"/>
          </a:p>
        </p:txBody>
      </p:sp>
    </p:spTree>
    <p:extLst>
      <p:ext uri="{BB962C8B-B14F-4D97-AF65-F5344CB8AC3E}">
        <p14:creationId xmlns:p14="http://schemas.microsoft.com/office/powerpoint/2010/main" val="307738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B1E45-D6E5-44F3-84B8-1D0185D8592A}"/>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359DB8C-BC61-439A-9088-F0D728FA5ADB}"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6/27/2023</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 name="Footer Placeholder 2">
            <a:extLst>
              <a:ext uri="{FF2B5EF4-FFF2-40B4-BE49-F238E27FC236}">
                <a16:creationId xmlns:a16="http://schemas.microsoft.com/office/drawing/2014/main" id="{6D8033A6-12E0-421B-AE40-CFC1B59935A1}"/>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56A2309E-50C5-42E4-BBFE-2FD384AD51C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0FB4ED-2EA6-40A7-84F7-9AE8ED7F5DF5}" type="slidenum">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243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BFBAB-68B3-4FE9-86F2-057453A63698}"/>
              </a:ext>
            </a:extLst>
          </p:cNvPr>
          <p:cNvSpPr>
            <a:spLocks noGrp="1" noChangeArrowheads="1"/>
          </p:cNvSpPr>
          <p:nvPr>
            <p:ph type="title"/>
          </p:nvPr>
        </p:nvSpPr>
        <p:spPr bwMode="auto">
          <a:xfrm>
            <a:off x="628650" y="992188"/>
            <a:ext cx="71040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17379D-C888-42BC-B4EF-E6ABCDE2EB57}"/>
              </a:ext>
            </a:extLst>
          </p:cNvPr>
          <p:cNvSpPr>
            <a:spLocks noGrp="1" noChangeArrowheads="1"/>
          </p:cNvSpPr>
          <p:nvPr>
            <p:ph type="body" idx="1"/>
          </p:nvPr>
        </p:nvSpPr>
        <p:spPr bwMode="auto">
          <a:xfrm>
            <a:off x="628650" y="1825625"/>
            <a:ext cx="710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rtl="0" eaLnBrk="1" fontAlgn="base" hangingPunct="1">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3EDC0D1E-7F54-4544-9809-1E5107B171FB}"/>
              </a:ext>
            </a:extLst>
          </p:cNvPr>
          <p:cNvSpPr>
            <a:spLocks noGrp="1" noChangeArrowheads="1"/>
          </p:cNvSpPr>
          <p:nvPr>
            <p:ph type="title"/>
          </p:nvPr>
        </p:nvSpPr>
        <p:spPr>
          <a:xfrm>
            <a:off x="258763" y="5699125"/>
            <a:ext cx="7134225" cy="985838"/>
          </a:xfrm>
        </p:spPr>
        <p:txBody>
          <a:bodyPr/>
          <a:lstStyle/>
          <a:p>
            <a:pPr eaLnBrk="1" hangingPunct="1"/>
            <a:r>
              <a:rPr lang="en-US" altLang="en-US" dirty="0"/>
              <a:t>June 2023 Guaranteed Lender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E75B9-E3BD-4E67-855C-1BAF415750E7}"/>
              </a:ext>
            </a:extLst>
          </p:cNvPr>
          <p:cNvSpPr txBox="1"/>
          <p:nvPr/>
        </p:nvSpPr>
        <p:spPr>
          <a:xfrm>
            <a:off x="259744" y="1663060"/>
            <a:ext cx="644585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Most Important Items to Include:</a:t>
            </a:r>
          </a:p>
        </p:txBody>
      </p:sp>
      <p:pic>
        <p:nvPicPr>
          <p:cNvPr id="5" name="Picture 4">
            <a:extLst>
              <a:ext uri="{FF2B5EF4-FFF2-40B4-BE49-F238E27FC236}">
                <a16:creationId xmlns:a16="http://schemas.microsoft.com/office/drawing/2014/main" id="{336D4737-7575-30BF-612B-FDF5AA300AA7}"/>
              </a:ext>
            </a:extLst>
          </p:cNvPr>
          <p:cNvPicPr>
            <a:picLocks noChangeAspect="1"/>
          </p:cNvPicPr>
          <p:nvPr/>
        </p:nvPicPr>
        <p:blipFill>
          <a:blip r:embed="rId2"/>
          <a:stretch>
            <a:fillRect/>
          </a:stretch>
        </p:blipFill>
        <p:spPr>
          <a:xfrm>
            <a:off x="6450722" y="159484"/>
            <a:ext cx="2597121" cy="646232"/>
          </a:xfrm>
          <a:prstGeom prst="rect">
            <a:avLst/>
          </a:prstGeom>
        </p:spPr>
      </p:pic>
      <p:graphicFrame>
        <p:nvGraphicFramePr>
          <p:cNvPr id="14" name="Table 14">
            <a:extLst>
              <a:ext uri="{FF2B5EF4-FFF2-40B4-BE49-F238E27FC236}">
                <a16:creationId xmlns:a16="http://schemas.microsoft.com/office/drawing/2014/main" id="{B3153C45-2E7C-5DDF-92E2-3B53FEB42173}"/>
              </a:ext>
            </a:extLst>
          </p:cNvPr>
          <p:cNvGraphicFramePr>
            <a:graphicFrameLocks noGrp="1"/>
          </p:cNvGraphicFramePr>
          <p:nvPr/>
        </p:nvGraphicFramePr>
        <p:xfrm>
          <a:off x="1181100" y="2753237"/>
          <a:ext cx="6096000" cy="1780663"/>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41889612"/>
                    </a:ext>
                  </a:extLst>
                </a:gridCol>
              </a:tblGrid>
              <a:tr h="638866">
                <a:tc>
                  <a:txBody>
                    <a:bodyPr/>
                    <a:lstStyle/>
                    <a:p>
                      <a:r>
                        <a:rPr lang="en-US" sz="2400" dirty="0">
                          <a:solidFill>
                            <a:schemeClr val="tx1"/>
                          </a:solidFill>
                        </a:rPr>
                        <a:t>Description of the 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4551585"/>
                  </a:ext>
                </a:extLst>
              </a:tr>
              <a:tr h="586028">
                <a:tc>
                  <a:txBody>
                    <a:bodyPr/>
                    <a:lstStyle/>
                    <a:p>
                      <a:r>
                        <a:rPr lang="en-US" sz="2400" dirty="0">
                          <a:solidFill>
                            <a:schemeClr val="tx1"/>
                          </a:solidFill>
                        </a:rPr>
                        <a:t>Credit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34148444"/>
                  </a:ext>
                </a:extLst>
              </a:tr>
              <a:tr h="555769">
                <a:tc>
                  <a:txBody>
                    <a:bodyPr/>
                    <a:lstStyle/>
                    <a:p>
                      <a:r>
                        <a:rPr lang="en-US" sz="2400" dirty="0">
                          <a:solidFill>
                            <a:schemeClr val="tx1"/>
                          </a:solidFill>
                        </a:rPr>
                        <a:t>Test for Credit  (why the guarantee is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70767192"/>
                  </a:ext>
                </a:extLst>
              </a:tr>
            </a:tbl>
          </a:graphicData>
        </a:graphic>
      </p:graphicFrame>
      <p:sp>
        <p:nvSpPr>
          <p:cNvPr id="3" name="TextBox 2">
            <a:extLst>
              <a:ext uri="{FF2B5EF4-FFF2-40B4-BE49-F238E27FC236}">
                <a16:creationId xmlns:a16="http://schemas.microsoft.com/office/drawing/2014/main" id="{7FE9AAD1-21AB-9C22-DE2D-F5BB561B2A1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2952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EA598B-EED9-4263-A71D-92C58435A78E}"/>
              </a:ext>
            </a:extLst>
          </p:cNvPr>
          <p:cNvSpPr txBox="1"/>
          <p:nvPr/>
        </p:nvSpPr>
        <p:spPr>
          <a:xfrm>
            <a:off x="357288" y="1371305"/>
            <a:ext cx="8372933" cy="5140703"/>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Description of the Operation:</a:t>
            </a:r>
            <a:endPar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1600" b="0" i="1"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Questions to be answered in the narrative:</a:t>
            </a:r>
            <a:endParaRPr kumimoji="0" lang="en-US" sz="16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1"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Are they the operator?</a:t>
            </a:r>
          </a:p>
          <a:p>
            <a:pPr marL="1143000" marR="0" lvl="2"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Who is the legal operator? </a:t>
            </a:r>
          </a:p>
          <a:p>
            <a:pPr marL="1143000" marR="0" lvl="2"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Who is the physical operator?</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1"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Is the operation a farm?</a:t>
            </a:r>
          </a:p>
          <a:p>
            <a:pPr marL="1143000" marR="0" lvl="2"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What commodities or products do the applicant’s produce?</a:t>
            </a:r>
          </a:p>
          <a:p>
            <a:pPr marL="1143000" marR="0" lvl="2" indent="-342900" algn="l" defTabSz="914400" rtl="0" eaLnBrk="0" fontAlgn="base" latinLnBrk="0" hangingPunct="0">
              <a:lnSpc>
                <a:spcPct val="107000"/>
              </a:lnSpc>
              <a:spcBef>
                <a:spcPct val="0"/>
              </a:spcBef>
              <a:spcAft>
                <a:spcPct val="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the commodity an agricultural product? </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685800" marR="0" lvl="1"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Is the operation family size?</a:t>
            </a:r>
          </a:p>
          <a:p>
            <a:pPr marL="1143000" marR="0" lvl="2"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 much labor is provided by family members? Number of owner families involved</a:t>
            </a:r>
          </a:p>
          <a:p>
            <a:pPr marL="1143000" marR="0" lvl="2"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Size (quantity, dollars) compared to typical family farm for the area</a:t>
            </a:r>
          </a:p>
          <a:p>
            <a:pPr marL="1143000" marR="0" lvl="2"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quantity  (Acres farmed, head raised/sold)</a:t>
            </a:r>
          </a:p>
          <a:p>
            <a:pPr marL="1143000" marR="0" lvl="2"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Any special factors  (Growth plans, past size vs. current)</a:t>
            </a:r>
          </a:p>
          <a:p>
            <a:pPr marL="342900" marR="0" lvl="0" indent="-342900" algn="l" defTabSz="914400" rtl="0" eaLnBrk="0" fontAlgn="base" latinLnBrk="0" hangingPunct="0">
              <a:lnSpc>
                <a:spcPct val="107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36BFD28-AC08-7222-33AF-8868EEFEA18D}"/>
              </a:ext>
            </a:extLst>
          </p:cNvPr>
          <p:cNvPicPr>
            <a:picLocks noChangeAspect="1"/>
          </p:cNvPicPr>
          <p:nvPr/>
        </p:nvPicPr>
        <p:blipFill>
          <a:blip r:embed="rId2"/>
          <a:stretch>
            <a:fillRect/>
          </a:stretch>
        </p:blipFill>
        <p:spPr>
          <a:xfrm>
            <a:off x="6412500" y="167298"/>
            <a:ext cx="2597121" cy="646232"/>
          </a:xfrm>
          <a:prstGeom prst="rect">
            <a:avLst/>
          </a:prstGeom>
        </p:spPr>
      </p:pic>
      <p:sp>
        <p:nvSpPr>
          <p:cNvPr id="3" name="TextBox 2">
            <a:extLst>
              <a:ext uri="{FF2B5EF4-FFF2-40B4-BE49-F238E27FC236}">
                <a16:creationId xmlns:a16="http://schemas.microsoft.com/office/drawing/2014/main" id="{4B7B1291-59F4-254D-0F74-A1DE2C3D9AEA}"/>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73538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EA598B-EED9-4263-A71D-92C58435A78E}"/>
              </a:ext>
            </a:extLst>
          </p:cNvPr>
          <p:cNvSpPr txBox="1"/>
          <p:nvPr/>
        </p:nvSpPr>
        <p:spPr>
          <a:xfrm>
            <a:off x="553602" y="1398844"/>
            <a:ext cx="7474090" cy="5082225"/>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Credit History</a:t>
            </a:r>
            <a:endPar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Don’t be silent on credit history</a:t>
            </a:r>
          </a:p>
          <a:p>
            <a:pPr marL="342900" marR="0" lvl="0" indent="-342900" algn="l" defTabSz="914400" rtl="0" eaLnBrk="0" fontAlgn="base" latinLnBrk="0" hangingPunct="0">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If negative - discuss late payments, low scores</a:t>
            </a:r>
          </a:p>
          <a:p>
            <a:pPr marL="685800" marR="0" lvl="1"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How these were beyond borrower’s control</a:t>
            </a:r>
          </a:p>
          <a:p>
            <a:pPr marL="685800" marR="0" lvl="1"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Why this is no longer a concern</a:t>
            </a:r>
          </a:p>
          <a:p>
            <a:pPr marL="800100" marR="0" lvl="2" indent="0" algn="l" defTabSz="914400" rtl="0" eaLnBrk="0" fontAlgn="base" latinLnBrk="0" hangingPunct="0">
              <a:lnSpc>
                <a:spcPct val="107000"/>
              </a:lnSpc>
              <a:spcBef>
                <a:spcPct val="0"/>
              </a:spcBef>
              <a:spcAft>
                <a:spcPts val="6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Bob Farmer and Betty Farmer have a good relationship with ABC Savings Bank. They have had some credit issues in the past. Bob’s credit score is 600 and Betty’s is 595.  5 years ago, Bob and Betty had twin girls prematurely and required significant medical care. This led to bills getting past due and medical debt.  Since then, Bob and Betty have worked hard to improve their financial standing. They have been paying extra on debt and regularly communicating with the bank. Most of the medical debt has been paid off and their credit scores are showing marked improvement.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What about positive? (if there are no late payments, etc.)</a:t>
            </a:r>
          </a:p>
          <a:p>
            <a:pPr marL="685800" marR="0" lvl="1" indent="-342900" algn="l" defTabSz="914400" rtl="0" eaLnBrk="0" fontAlgn="base" latinLnBrk="0" hangingPunct="0">
              <a:lnSpc>
                <a:spcPct val="107000"/>
              </a:lnSpc>
              <a:spcBef>
                <a:spcPct val="0"/>
              </a:spcBef>
              <a:spcAft>
                <a:spcPts val="6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positive, can be brief - just note saying “credit history is strong with no history of late payments, and a credit score of …”</a:t>
            </a:r>
            <a:b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br>
            <a:b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b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9C3AC0D-BE9B-F907-53EB-6EEC4890AE1B}"/>
              </a:ext>
            </a:extLst>
          </p:cNvPr>
          <p:cNvPicPr>
            <a:picLocks noChangeAspect="1"/>
          </p:cNvPicPr>
          <p:nvPr/>
        </p:nvPicPr>
        <p:blipFill>
          <a:blip r:embed="rId2"/>
          <a:stretch>
            <a:fillRect/>
          </a:stretch>
        </p:blipFill>
        <p:spPr>
          <a:xfrm>
            <a:off x="6410339" y="172209"/>
            <a:ext cx="2597121" cy="646232"/>
          </a:xfrm>
          <a:prstGeom prst="rect">
            <a:avLst/>
          </a:prstGeom>
        </p:spPr>
      </p:pic>
      <p:sp>
        <p:nvSpPr>
          <p:cNvPr id="2" name="TextBox 1">
            <a:extLst>
              <a:ext uri="{FF2B5EF4-FFF2-40B4-BE49-F238E27FC236}">
                <a16:creationId xmlns:a16="http://schemas.microsoft.com/office/drawing/2014/main" id="{B7E693EB-281A-098B-21FE-5AEAA26983CC}"/>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77113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EA598B-EED9-4263-A71D-92C58435A78E}"/>
              </a:ext>
            </a:extLst>
          </p:cNvPr>
          <p:cNvSpPr txBox="1"/>
          <p:nvPr/>
        </p:nvSpPr>
        <p:spPr>
          <a:xfrm>
            <a:off x="410547" y="1734745"/>
            <a:ext cx="8220269" cy="4379340"/>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Test for Credit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(Why do you need the guarantee)</a:t>
            </a:r>
          </a:p>
          <a:p>
            <a:pPr marL="0" marR="0" lvl="0" indent="0" algn="l" defTabSz="914400" rtl="0" eaLnBrk="0" fontAlgn="base" latinLnBrk="0" hangingPunct="0">
              <a:lnSpc>
                <a:spcPct val="107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728662" marR="0" lvl="0" indent="-342900" algn="l" defTabSz="914400" rtl="0" eaLnBrk="0" fontAlgn="base" latinLnBrk="0" hangingPunct="0">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Must be </a:t>
            </a:r>
            <a:r>
              <a:rPr kumimoji="0" lang="en-US" sz="1800" b="0"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based on some weakness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cash flow, new enterprise, irregular performance history, rapid expansion, poor market, net worth, current capital position, limited collateral, new operator</a:t>
            </a:r>
          </a:p>
          <a:p>
            <a:pPr marL="728662" marR="0" lvl="0" indent="-342900" algn="l" defTabSz="914400" rtl="0" eaLnBrk="0" fontAlgn="base" latinLnBrk="0" hangingPunct="0">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Consider other assets, including personal assets</a:t>
            </a:r>
          </a:p>
          <a:p>
            <a:pPr marL="728662" marR="0" lvl="0" indent="-342900" algn="l" defTabSz="914400" rtl="0" eaLnBrk="0" fontAlgn="base" latinLnBrk="0" hangingPunct="0">
              <a:lnSpc>
                <a:spcPct val="107000"/>
              </a:lnSpc>
              <a:spcBef>
                <a:spcPts val="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Selling on secondary market alone is not adequate. How do secondary market rates and terms necessary for operation’s success?  Need to show benefit to borrower.</a:t>
            </a:r>
          </a:p>
          <a:p>
            <a:pPr marL="385762" marR="0" lvl="0" indent="0" algn="l" defTabSz="914400" rtl="0" eaLnBrk="0" fontAlgn="base" latinLnBrk="0" hangingPunct="0">
              <a:lnSpc>
                <a:spcPct val="107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600075" marR="0" lvl="0" indent="-214313" algn="l" defTabSz="914400" rtl="0" eaLnBrk="0" fontAlgn="base" latinLnBrk="0" hangingPunct="0">
              <a:lnSpc>
                <a:spcPct val="107000"/>
              </a:lnSpc>
              <a:spcBef>
                <a:spcPct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0710EECF-D45A-56FF-4710-248D11ED40F5}"/>
              </a:ext>
            </a:extLst>
          </p:cNvPr>
          <p:cNvPicPr>
            <a:picLocks noChangeAspect="1"/>
          </p:cNvPicPr>
          <p:nvPr/>
        </p:nvPicPr>
        <p:blipFill>
          <a:blip r:embed="rId2"/>
          <a:stretch>
            <a:fillRect/>
          </a:stretch>
        </p:blipFill>
        <p:spPr>
          <a:xfrm>
            <a:off x="6308739" y="172184"/>
            <a:ext cx="2597121" cy="646232"/>
          </a:xfrm>
          <a:prstGeom prst="rect">
            <a:avLst/>
          </a:prstGeom>
        </p:spPr>
      </p:pic>
      <p:sp>
        <p:nvSpPr>
          <p:cNvPr id="3" name="TextBox 2">
            <a:extLst>
              <a:ext uri="{FF2B5EF4-FFF2-40B4-BE49-F238E27FC236}">
                <a16:creationId xmlns:a16="http://schemas.microsoft.com/office/drawing/2014/main" id="{7DEBA279-5082-6A61-70C8-1B7145AC7BC2}"/>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631202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EA598B-EED9-4263-A71D-92C58435A78E}"/>
              </a:ext>
            </a:extLst>
          </p:cNvPr>
          <p:cNvSpPr txBox="1"/>
          <p:nvPr/>
        </p:nvSpPr>
        <p:spPr>
          <a:xfrm>
            <a:off x="605674" y="1392850"/>
            <a:ext cx="7474090" cy="4604658"/>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Examples:</a:t>
            </a:r>
          </a:p>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Acceptable: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“Repayment margin below lender’s credit standards.  Projected cashflow indicates 1.05 Debt Service Margin (DSM) which falls below lender’s standard of 1.20 DSM.”</a:t>
            </a:r>
          </a:p>
          <a:p>
            <a:pPr marL="0" marR="0" lvl="0" indent="0" algn="l" defTabSz="914400" rtl="0" eaLnBrk="0" fontAlgn="base" latinLnBrk="0" hangingPunct="0">
              <a:lnSpc>
                <a:spcPct val="107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Acceptable: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“Capital position does not meet lender’s credit standards.   65% debt / equity higher  than lenders standard of 50%.”</a:t>
            </a:r>
          </a:p>
          <a:p>
            <a:pPr marL="0" marR="0" lvl="0" indent="0" algn="l" defTabSz="914400" rtl="0" eaLnBrk="0" fontAlgn="base" latinLnBrk="0" hangingPunct="0">
              <a:lnSpc>
                <a:spcPct val="107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Acceptable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“Without a guarantee to sell on the secondary market, the lender is not able to offer a fixed interest rate which will benefit the customer’s repayment capacity in the long term as well as reduce the overall risk in the future of potential rate increases. This will also allow the customer’s repayment capacity to fall close to internal lender standards.”</a:t>
            </a:r>
            <a:endPar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882948C-4408-1B84-AB0E-A7F0158EC14B}"/>
              </a:ext>
            </a:extLst>
          </p:cNvPr>
          <p:cNvPicPr>
            <a:picLocks noChangeAspect="1"/>
          </p:cNvPicPr>
          <p:nvPr/>
        </p:nvPicPr>
        <p:blipFill>
          <a:blip r:embed="rId2"/>
          <a:stretch>
            <a:fillRect/>
          </a:stretch>
        </p:blipFill>
        <p:spPr>
          <a:xfrm>
            <a:off x="6296039" y="146784"/>
            <a:ext cx="2597121" cy="646232"/>
          </a:xfrm>
          <a:prstGeom prst="rect">
            <a:avLst/>
          </a:prstGeom>
        </p:spPr>
      </p:pic>
      <p:sp>
        <p:nvSpPr>
          <p:cNvPr id="3" name="TextBox 2">
            <a:extLst>
              <a:ext uri="{FF2B5EF4-FFF2-40B4-BE49-F238E27FC236}">
                <a16:creationId xmlns:a16="http://schemas.microsoft.com/office/drawing/2014/main" id="{AFA6D7A4-5A4C-5B35-B186-F3BF38400F1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07889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EA598B-EED9-4263-A71D-92C58435A78E}"/>
              </a:ext>
            </a:extLst>
          </p:cNvPr>
          <p:cNvSpPr txBox="1"/>
          <p:nvPr/>
        </p:nvSpPr>
        <p:spPr>
          <a:xfrm>
            <a:off x="605674" y="1392850"/>
            <a:ext cx="7474090" cy="4651915"/>
          </a:xfrm>
          <a:prstGeom prst="rect">
            <a:avLst/>
          </a:prstGeom>
          <a:noFill/>
        </p:spPr>
        <p:txBody>
          <a:bodyPr wrap="square" rtlCol="0">
            <a:spAutoFit/>
          </a:bodyPr>
          <a:lstStyle/>
          <a:p>
            <a:pPr marL="0" marR="0" lvl="0" indent="0" algn="l" defTabSz="914400" rtl="0" eaLnBrk="0" fontAlgn="base" latinLnBrk="0" hangingPunct="0">
              <a:lnSpc>
                <a:spcPct val="107000"/>
              </a:lnSpc>
              <a:spcBef>
                <a:spcPts val="0"/>
              </a:spcBef>
              <a:spcAft>
                <a:spcPts val="6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Other items to be addressed in the narrative:</a:t>
            </a:r>
          </a:p>
          <a:p>
            <a:pPr marL="0" marR="0" lvl="0" indent="0" algn="l" defTabSz="914400" rtl="0" eaLnBrk="0" fontAlgn="base" latinLnBrk="0" hangingPunct="0">
              <a:lnSpc>
                <a:spcPct val="107000"/>
              </a:lnSpc>
              <a:spcBef>
                <a:spcPts val="0"/>
              </a:spcBef>
              <a:spcAft>
                <a:spcPts val="600"/>
              </a:spcAft>
              <a:buClrTx/>
              <a:buSzTx/>
              <a:buFontTx/>
              <a:buNone/>
              <a:tabLst/>
              <a:defRPr/>
            </a:pPr>
            <a:endParaRPr kumimoji="0" lang="en-US" sz="135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Location of land farmed</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Loan proposal</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Any other eligibility issues</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5 C’s of Credit</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Capital Analysis</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Capacity Analysis</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Character Analysis</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Collateral Analysis</a:t>
            </a:r>
          </a:p>
          <a:p>
            <a:pPr marL="0" marR="0" lvl="0" indent="0" algn="l" defTabSz="914400" rtl="0" eaLnBrk="0" fontAlgn="base" latinLnBrk="0" hangingPunct="0">
              <a:lnSpc>
                <a:spcPct val="107000"/>
              </a:lnSpc>
              <a:spcBef>
                <a:spcPts val="0"/>
              </a:spcBef>
              <a:spcAft>
                <a:spcPts val="600"/>
              </a:spcAft>
              <a:buClrTx/>
              <a:buSzTx/>
              <a:buFontTx/>
              <a:buNone/>
              <a:tabLst/>
              <a:defRPr/>
            </a:pPr>
            <a:r>
              <a:rPr lang="en-US" dirty="0">
                <a:solidFill>
                  <a:prstClr val="black"/>
                </a:solidFill>
                <a:latin typeface="Arial" panose="020B0604020202020204" pitchFamily="34" charset="0"/>
                <a:ea typeface="Calibri" panose="020F0502020204030204" pitchFamily="34" charset="0"/>
                <a:cs typeface="Arial" panose="020B0604020202020204" pitchFamily="34" charset="0"/>
              </a:rPr>
              <a:t>	Loan Conditions and Servicing Plan</a:t>
            </a:r>
          </a:p>
        </p:txBody>
      </p:sp>
      <p:pic>
        <p:nvPicPr>
          <p:cNvPr id="2" name="Picture 1">
            <a:extLst>
              <a:ext uri="{FF2B5EF4-FFF2-40B4-BE49-F238E27FC236}">
                <a16:creationId xmlns:a16="http://schemas.microsoft.com/office/drawing/2014/main" id="{A882948C-4408-1B84-AB0E-A7F0158EC14B}"/>
              </a:ext>
            </a:extLst>
          </p:cNvPr>
          <p:cNvPicPr>
            <a:picLocks noChangeAspect="1"/>
          </p:cNvPicPr>
          <p:nvPr/>
        </p:nvPicPr>
        <p:blipFill>
          <a:blip r:embed="rId2"/>
          <a:stretch>
            <a:fillRect/>
          </a:stretch>
        </p:blipFill>
        <p:spPr>
          <a:xfrm>
            <a:off x="6296039" y="146784"/>
            <a:ext cx="2597121" cy="646232"/>
          </a:xfrm>
          <a:prstGeom prst="rect">
            <a:avLst/>
          </a:prstGeom>
        </p:spPr>
      </p:pic>
      <p:sp>
        <p:nvSpPr>
          <p:cNvPr id="3" name="TextBox 2">
            <a:extLst>
              <a:ext uri="{FF2B5EF4-FFF2-40B4-BE49-F238E27FC236}">
                <a16:creationId xmlns:a16="http://schemas.microsoft.com/office/drawing/2014/main" id="{267769D1-65FA-A6BC-4AFC-794F93847ED5}"/>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67355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Pen placed on top of a signature line">
            <a:extLst>
              <a:ext uri="{FF2B5EF4-FFF2-40B4-BE49-F238E27FC236}">
                <a16:creationId xmlns:a16="http://schemas.microsoft.com/office/drawing/2014/main" id="{A9C0C6D6-2584-4B73-DD96-3140F0B31AE7}"/>
              </a:ext>
            </a:extLst>
          </p:cNvPr>
          <p:cNvPicPr>
            <a:picLocks noChangeAspect="1"/>
          </p:cNvPicPr>
          <p:nvPr/>
        </p:nvPicPr>
        <p:blipFill rotWithShape="1">
          <a:blip r:embed="rId2"/>
          <a:srcRect t="3138" b="12592"/>
          <a:stretch/>
        </p:blipFill>
        <p:spPr>
          <a:xfrm>
            <a:off x="15" y="857258"/>
            <a:ext cx="9143985" cy="4749458"/>
          </a:xfrm>
          <a:prstGeom prst="rect">
            <a:avLst/>
          </a:prstGeom>
        </p:spPr>
      </p:pic>
      <p:sp>
        <p:nvSpPr>
          <p:cNvPr id="3" name="TextBox 2">
            <a:extLst>
              <a:ext uri="{FF2B5EF4-FFF2-40B4-BE49-F238E27FC236}">
                <a16:creationId xmlns:a16="http://schemas.microsoft.com/office/drawing/2014/main" id="{D129B614-D38D-FB15-01E2-90B13893C455}"/>
              </a:ext>
            </a:extLst>
          </p:cNvPr>
          <p:cNvSpPr txBox="1"/>
          <p:nvPr/>
        </p:nvSpPr>
        <p:spPr>
          <a:xfrm>
            <a:off x="7210926" y="88232"/>
            <a:ext cx="1668379" cy="461665"/>
          </a:xfrm>
          <a:prstGeom prst="rect">
            <a:avLst/>
          </a:prstGeom>
          <a:noFill/>
        </p:spPr>
        <p:txBody>
          <a:bodyPr wrap="square" rtlCol="0">
            <a:spAutoFit/>
          </a:bodyPr>
          <a:lstStyle/>
          <a:p>
            <a:r>
              <a:rPr lang="en-US" sz="2400" b="1" dirty="0">
                <a:solidFill>
                  <a:schemeClr val="bg1"/>
                </a:solidFill>
              </a:rPr>
              <a:t>Signatures</a:t>
            </a:r>
          </a:p>
        </p:txBody>
      </p:sp>
      <p:sp>
        <p:nvSpPr>
          <p:cNvPr id="2" name="TextBox 1">
            <a:extLst>
              <a:ext uri="{FF2B5EF4-FFF2-40B4-BE49-F238E27FC236}">
                <a16:creationId xmlns:a16="http://schemas.microsoft.com/office/drawing/2014/main" id="{9816D3FF-7450-B839-E497-1BFD7B91577A}"/>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64455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9D05-BE5D-3609-17BF-3007D3B1EB6B}"/>
              </a:ext>
            </a:extLst>
          </p:cNvPr>
          <p:cNvSpPr>
            <a:spLocks noGrp="1"/>
          </p:cNvSpPr>
          <p:nvPr>
            <p:ph type="title"/>
          </p:nvPr>
        </p:nvSpPr>
        <p:spPr>
          <a:xfrm>
            <a:off x="614676" y="1072852"/>
            <a:ext cx="7306739" cy="1314449"/>
          </a:xfrm>
        </p:spPr>
        <p:txBody>
          <a:bodyPr>
            <a:normAutofit/>
          </a:bodyPr>
          <a:lstStyle/>
          <a:p>
            <a:r>
              <a:rPr lang="en-US" sz="3600" dirty="0">
                <a:solidFill>
                  <a:schemeClr val="tx1"/>
                </a:solidFill>
              </a:rPr>
              <a:t>What if FSA receives an application without all signatures?</a:t>
            </a:r>
          </a:p>
        </p:txBody>
      </p:sp>
      <p:graphicFrame>
        <p:nvGraphicFramePr>
          <p:cNvPr id="5" name="Content Placeholder 2">
            <a:extLst>
              <a:ext uri="{FF2B5EF4-FFF2-40B4-BE49-F238E27FC236}">
                <a16:creationId xmlns:a16="http://schemas.microsoft.com/office/drawing/2014/main" id="{3C6F9A21-E56C-2823-3FBB-9D29C2062C2F}"/>
              </a:ext>
            </a:extLst>
          </p:cNvPr>
          <p:cNvGraphicFramePr>
            <a:graphicFrameLocks noGrp="1"/>
          </p:cNvGraphicFramePr>
          <p:nvPr>
            <p:ph idx="1"/>
            <p:extLst>
              <p:ext uri="{D42A27DB-BD31-4B8C-83A1-F6EECF244321}">
                <p14:modId xmlns:p14="http://schemas.microsoft.com/office/powerpoint/2010/main" val="2631753034"/>
              </p:ext>
            </p:extLst>
          </p:nvPr>
        </p:nvGraphicFramePr>
        <p:xfrm>
          <a:off x="614675" y="2461076"/>
          <a:ext cx="8128272" cy="2584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B9B075-75F0-80B3-7D70-4958D1A7214A}"/>
              </a:ext>
            </a:extLst>
          </p:cNvPr>
          <p:cNvSpPr txBox="1"/>
          <p:nvPr/>
        </p:nvSpPr>
        <p:spPr>
          <a:xfrm>
            <a:off x="7210926" y="88232"/>
            <a:ext cx="1668379" cy="461665"/>
          </a:xfrm>
          <a:prstGeom prst="rect">
            <a:avLst/>
          </a:prstGeom>
          <a:noFill/>
        </p:spPr>
        <p:txBody>
          <a:bodyPr wrap="square" rtlCol="0">
            <a:spAutoFit/>
          </a:bodyPr>
          <a:lstStyle/>
          <a:p>
            <a:r>
              <a:rPr lang="en-US" sz="2400" b="1" dirty="0">
                <a:solidFill>
                  <a:schemeClr val="bg1"/>
                </a:solidFill>
              </a:rPr>
              <a:t>Signatures</a:t>
            </a:r>
          </a:p>
        </p:txBody>
      </p:sp>
      <p:sp>
        <p:nvSpPr>
          <p:cNvPr id="4" name="TextBox 3">
            <a:extLst>
              <a:ext uri="{FF2B5EF4-FFF2-40B4-BE49-F238E27FC236}">
                <a16:creationId xmlns:a16="http://schemas.microsoft.com/office/drawing/2014/main" id="{1AA41384-2E25-C567-13D9-A58BB930231E}"/>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411853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706DC-23ED-6807-2384-D97B1384AD00}"/>
              </a:ext>
            </a:extLst>
          </p:cNvPr>
          <p:cNvSpPr txBox="1"/>
          <p:nvPr/>
        </p:nvSpPr>
        <p:spPr>
          <a:xfrm>
            <a:off x="7122695" y="88232"/>
            <a:ext cx="1756610" cy="461665"/>
          </a:xfrm>
          <a:prstGeom prst="rect">
            <a:avLst/>
          </a:prstGeom>
          <a:noFill/>
        </p:spPr>
        <p:txBody>
          <a:bodyPr wrap="square" rtlCol="0">
            <a:spAutoFit/>
          </a:bodyPr>
          <a:lstStyle/>
          <a:p>
            <a:r>
              <a:rPr lang="en-US" sz="2400" b="1" dirty="0">
                <a:solidFill>
                  <a:schemeClr val="bg1"/>
                </a:solidFill>
              </a:rPr>
              <a:t>Signatures</a:t>
            </a:r>
          </a:p>
        </p:txBody>
      </p:sp>
      <p:sp>
        <p:nvSpPr>
          <p:cNvPr id="3" name="TextBox 2">
            <a:extLst>
              <a:ext uri="{FF2B5EF4-FFF2-40B4-BE49-F238E27FC236}">
                <a16:creationId xmlns:a16="http://schemas.microsoft.com/office/drawing/2014/main" id="{9A78392C-8D6E-8B16-8D86-31F4DE068857}"/>
              </a:ext>
            </a:extLst>
          </p:cNvPr>
          <p:cNvSpPr txBox="1"/>
          <p:nvPr/>
        </p:nvSpPr>
        <p:spPr>
          <a:xfrm>
            <a:off x="401053" y="1347537"/>
            <a:ext cx="8478252" cy="5078313"/>
          </a:xfrm>
          <a:prstGeom prst="rect">
            <a:avLst/>
          </a:prstGeom>
          <a:noFill/>
        </p:spPr>
        <p:txBody>
          <a:bodyPr wrap="square" rtlCol="0">
            <a:spAutoFit/>
          </a:bodyPr>
          <a:lstStyle/>
          <a:p>
            <a:r>
              <a:rPr lang="en-US" b="1" dirty="0"/>
              <a:t>2-FLP, Par. 3</a:t>
            </a:r>
          </a:p>
          <a:p>
            <a:endParaRPr lang="en-US" b="1" dirty="0"/>
          </a:p>
          <a:p>
            <a:r>
              <a:rPr lang="en-US" b="1" dirty="0"/>
              <a:t>What types of signatures are acceptable on forms from guaranteed lenders and applicants</a:t>
            </a:r>
            <a:r>
              <a:rPr lang="en-US" dirty="0"/>
              <a:t>?</a:t>
            </a:r>
          </a:p>
          <a:p>
            <a:endParaRPr lang="en-US" dirty="0"/>
          </a:p>
          <a:p>
            <a:pPr marL="285750" indent="-285750">
              <a:buFont typeface="Wingdings" panose="05000000000000000000" pitchFamily="2" charset="2"/>
              <a:buChar char="ü"/>
            </a:pPr>
            <a:r>
              <a:rPr lang="en-US" dirty="0"/>
              <a:t>Hard copy form</a:t>
            </a:r>
          </a:p>
          <a:p>
            <a:pPr marL="285750" indent="-285750">
              <a:buFont typeface="Wingdings" panose="05000000000000000000" pitchFamily="2" charset="2"/>
              <a:buChar char="ü"/>
            </a:pPr>
            <a:r>
              <a:rPr lang="en-US" dirty="0"/>
              <a:t>Scanned / faxed copy of a handwritten signature</a:t>
            </a:r>
          </a:p>
          <a:p>
            <a:pPr marL="285750" indent="-285750">
              <a:buFont typeface="Wingdings" panose="05000000000000000000" pitchFamily="2" charset="2"/>
              <a:buChar char="ü"/>
            </a:pPr>
            <a:r>
              <a:rPr lang="en-US" dirty="0"/>
              <a:t>Emailed form with digital signature</a:t>
            </a:r>
          </a:p>
          <a:p>
            <a:pPr marL="285750" indent="-285750">
              <a:buFont typeface="Wingdings" panose="05000000000000000000" pitchFamily="2" charset="2"/>
              <a:buChar char="ü"/>
            </a:pPr>
            <a:r>
              <a:rPr lang="en-US" dirty="0"/>
              <a:t>Form submitted through USDA online services (</a:t>
            </a:r>
            <a:r>
              <a:rPr lang="en-US" dirty="0" err="1"/>
              <a:t>eForms</a:t>
            </a:r>
            <a:r>
              <a:rPr lang="en-US" dirty="0"/>
              <a:t>)</a:t>
            </a:r>
          </a:p>
          <a:p>
            <a:endParaRPr lang="en-US" dirty="0"/>
          </a:p>
          <a:p>
            <a:r>
              <a:rPr lang="en-US" b="1" dirty="0"/>
              <a:t>How to I verify that electronic or digital signatures are acceptable?</a:t>
            </a:r>
          </a:p>
          <a:p>
            <a:endParaRPr lang="en-US" dirty="0"/>
          </a:p>
          <a:p>
            <a:pPr marL="285750" indent="-285750" algn="l">
              <a:buFont typeface="Wingdings" panose="05000000000000000000" pitchFamily="2" charset="2"/>
              <a:buChar char="ü"/>
            </a:pPr>
            <a:r>
              <a:rPr lang="en-US" sz="1800" b="0" i="0" u="none" strike="noStrike" baseline="0" dirty="0">
                <a:latin typeface="TimesNewRomanPSMT"/>
              </a:rPr>
              <a:t>have been e-mailed by a lender known to the agency, from a recognized e-mail </a:t>
            </a:r>
            <a:r>
              <a:rPr lang="en-US" dirty="0">
                <a:latin typeface="TimesNewRomanPSMT"/>
              </a:rPr>
              <a:t>a</a:t>
            </a:r>
            <a:r>
              <a:rPr lang="en-US" sz="1800" b="0" i="0" u="none" strike="noStrike" baseline="0" dirty="0">
                <a:latin typeface="TimesNewRomanPSMT"/>
              </a:rPr>
              <a:t>ddress</a:t>
            </a:r>
          </a:p>
          <a:p>
            <a:pPr marL="285750" indent="-285750" algn="l">
              <a:buFont typeface="Wingdings" panose="05000000000000000000" pitchFamily="2" charset="2"/>
              <a:buChar char="ü"/>
            </a:pPr>
            <a:r>
              <a:rPr lang="en-US" sz="1800" b="0" i="0" u="none" strike="noStrike" baseline="0" dirty="0">
                <a:latin typeface="TimesNewRomanPSMT"/>
              </a:rPr>
              <a:t>identify the individual signing the document</a:t>
            </a:r>
          </a:p>
          <a:p>
            <a:pPr marL="285750" indent="-285750" algn="l">
              <a:buFont typeface="Wingdings" panose="05000000000000000000" pitchFamily="2" charset="2"/>
              <a:buChar char="ü"/>
            </a:pPr>
            <a:r>
              <a:rPr lang="en-US" sz="1800" b="0" i="0" u="none" strike="noStrike" baseline="0" dirty="0">
                <a:latin typeface="TimesNewRomanPSMT"/>
              </a:rPr>
              <a:t>identify the software vendor used to execute the digital signature</a:t>
            </a:r>
          </a:p>
          <a:p>
            <a:pPr marL="285750" indent="-285750" algn="l">
              <a:buFont typeface="Wingdings" panose="05000000000000000000" pitchFamily="2" charset="2"/>
              <a:buChar char="ü"/>
            </a:pPr>
            <a:r>
              <a:rPr lang="en-US" sz="1800" b="0" i="0" u="none" strike="noStrike" baseline="0" dirty="0">
                <a:latin typeface="TimesNewRomanPSMT"/>
              </a:rPr>
              <a:t>provide a method to confirm the authenticity of the signature.</a:t>
            </a:r>
            <a:endParaRPr lang="en-US" dirty="0"/>
          </a:p>
          <a:p>
            <a:endParaRPr lang="en-US" dirty="0"/>
          </a:p>
          <a:p>
            <a:endParaRPr lang="en-US" dirty="0"/>
          </a:p>
        </p:txBody>
      </p:sp>
      <p:sp>
        <p:nvSpPr>
          <p:cNvPr id="4" name="TextBox 3">
            <a:extLst>
              <a:ext uri="{FF2B5EF4-FFF2-40B4-BE49-F238E27FC236}">
                <a16:creationId xmlns:a16="http://schemas.microsoft.com/office/drawing/2014/main" id="{D4549ED3-AB45-619A-5792-37AD63DA1C1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93910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706DC-23ED-6807-2384-D97B1384AD00}"/>
              </a:ext>
            </a:extLst>
          </p:cNvPr>
          <p:cNvSpPr txBox="1"/>
          <p:nvPr/>
        </p:nvSpPr>
        <p:spPr>
          <a:xfrm>
            <a:off x="7218947" y="88232"/>
            <a:ext cx="1660358" cy="461665"/>
          </a:xfrm>
          <a:prstGeom prst="rect">
            <a:avLst/>
          </a:prstGeom>
          <a:noFill/>
        </p:spPr>
        <p:txBody>
          <a:bodyPr wrap="square" rtlCol="0">
            <a:spAutoFit/>
          </a:bodyPr>
          <a:lstStyle/>
          <a:p>
            <a:r>
              <a:rPr lang="en-US" sz="2400" b="1" dirty="0">
                <a:solidFill>
                  <a:schemeClr val="bg1"/>
                </a:solidFill>
              </a:rPr>
              <a:t>Signatures</a:t>
            </a:r>
          </a:p>
        </p:txBody>
      </p:sp>
      <p:sp>
        <p:nvSpPr>
          <p:cNvPr id="3" name="TextBox 2">
            <a:extLst>
              <a:ext uri="{FF2B5EF4-FFF2-40B4-BE49-F238E27FC236}">
                <a16:creationId xmlns:a16="http://schemas.microsoft.com/office/drawing/2014/main" id="{9A78392C-8D6E-8B16-8D86-31F4DE068857}"/>
              </a:ext>
            </a:extLst>
          </p:cNvPr>
          <p:cNvSpPr txBox="1"/>
          <p:nvPr/>
        </p:nvSpPr>
        <p:spPr>
          <a:xfrm>
            <a:off x="401053" y="1347537"/>
            <a:ext cx="8478252" cy="2862322"/>
          </a:xfrm>
          <a:prstGeom prst="rect">
            <a:avLst/>
          </a:prstGeom>
          <a:noFill/>
        </p:spPr>
        <p:txBody>
          <a:bodyPr wrap="square" rtlCol="0">
            <a:spAutoFit/>
          </a:bodyPr>
          <a:lstStyle/>
          <a:p>
            <a:r>
              <a:rPr lang="en-US" b="1" dirty="0"/>
              <a:t>What is not acceptable as a signature?</a:t>
            </a:r>
          </a:p>
          <a:p>
            <a:endParaRPr lang="en-US" b="1" dirty="0"/>
          </a:p>
          <a:p>
            <a:pPr marL="285750" indent="-285750" algn="l">
              <a:buFont typeface="Wingdings" panose="05000000000000000000" pitchFamily="2" charset="2"/>
              <a:buChar char="ü"/>
            </a:pPr>
            <a:r>
              <a:rPr lang="en-US" dirty="0">
                <a:latin typeface="TimesNewRomanPSMT"/>
              </a:rPr>
              <a:t>Dig</a:t>
            </a:r>
            <a:r>
              <a:rPr lang="en-US" sz="1800" b="0" i="0" u="none" strike="noStrike" baseline="0" dirty="0">
                <a:latin typeface="TimesNewRomanPSMT"/>
              </a:rPr>
              <a:t>ital images of an individual’s signature (jpg or similar) pasted in the signature block, without any digital signature validation</a:t>
            </a:r>
          </a:p>
          <a:p>
            <a:pPr marL="285750" indent="-285750" algn="l">
              <a:buFont typeface="Wingdings" panose="05000000000000000000" pitchFamily="2" charset="2"/>
              <a:buChar char="ü"/>
            </a:pPr>
            <a:endParaRPr lang="en-US" sz="1800" b="0" i="0" u="none" strike="noStrike" baseline="0" dirty="0">
              <a:latin typeface="TimesNewRomanPSMT"/>
            </a:endParaRPr>
          </a:p>
          <a:p>
            <a:pPr marL="285750" indent="-285750" algn="l">
              <a:buFont typeface="Wingdings" panose="05000000000000000000" pitchFamily="2" charset="2"/>
              <a:buChar char="ü"/>
            </a:pPr>
            <a:r>
              <a:rPr lang="en-US" dirty="0">
                <a:latin typeface="SymbolMT"/>
              </a:rPr>
              <a:t>T</a:t>
            </a:r>
            <a:r>
              <a:rPr lang="en-US" sz="1800" b="0" i="0" u="none" strike="noStrike" baseline="0" dirty="0">
                <a:latin typeface="TimesNewRomanPSMT"/>
              </a:rPr>
              <a:t>yped names or initials on the signature line.</a:t>
            </a:r>
            <a:endParaRPr lang="en-US" b="1" dirty="0"/>
          </a:p>
          <a:p>
            <a:endParaRPr lang="en-US" b="1"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221EC1A1-55AD-504A-9C8E-485DC0E6DBDA}"/>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477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C5C17-6EBD-1041-CA04-9EED4D531F85}"/>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Welcome</a:t>
            </a:r>
          </a:p>
        </p:txBody>
      </p:sp>
      <p:sp>
        <p:nvSpPr>
          <p:cNvPr id="2" name="TextBox 1">
            <a:extLst>
              <a:ext uri="{FF2B5EF4-FFF2-40B4-BE49-F238E27FC236}">
                <a16:creationId xmlns:a16="http://schemas.microsoft.com/office/drawing/2014/main" id="{C639C1BF-BDA2-93C0-8629-FF95C7A44B9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
        <p:nvSpPr>
          <p:cNvPr id="5" name="Content Placeholder 4">
            <a:extLst>
              <a:ext uri="{FF2B5EF4-FFF2-40B4-BE49-F238E27FC236}">
                <a16:creationId xmlns:a16="http://schemas.microsoft.com/office/drawing/2014/main" id="{FBA9BC39-BAC4-BBB9-CC9B-1FB14A2288C7}"/>
              </a:ext>
            </a:extLst>
          </p:cNvPr>
          <p:cNvSpPr>
            <a:spLocks noGrp="1"/>
          </p:cNvSpPr>
          <p:nvPr>
            <p:ph idx="1"/>
          </p:nvPr>
        </p:nvSpPr>
        <p:spPr>
          <a:xfrm>
            <a:off x="402672" y="1431342"/>
            <a:ext cx="7994707" cy="4351338"/>
          </a:xfrm>
        </p:spPr>
        <p:txBody>
          <a:bodyPr/>
          <a:lstStyle/>
          <a:p>
            <a:pPr marL="342900" indent="-342900">
              <a:buFont typeface="Wingdings" panose="05000000000000000000" pitchFamily="2" charset="2"/>
              <a:buChar char="§"/>
            </a:pPr>
            <a:r>
              <a:rPr lang="en-US" sz="2400" dirty="0">
                <a:solidFill>
                  <a:schemeClr val="tx1"/>
                </a:solidFill>
              </a:rPr>
              <a:t>Presenters:  Steve Ford, Sr. Loan Officer</a:t>
            </a:r>
          </a:p>
          <a:p>
            <a:r>
              <a:rPr lang="en-US" sz="2400" dirty="0">
                <a:solidFill>
                  <a:schemeClr val="tx1"/>
                </a:solidFill>
              </a:rPr>
              <a:t>                          Heather Laubenthal, Sr. </a:t>
            </a:r>
            <a:r>
              <a:rPr lang="en-US" sz="2400">
                <a:solidFill>
                  <a:schemeClr val="tx1"/>
                </a:solidFill>
              </a:rPr>
              <a:t>Loan Officer</a:t>
            </a:r>
          </a:p>
          <a:p>
            <a:endParaRPr lang="en-US" sz="2400" dirty="0">
              <a:solidFill>
                <a:schemeClr val="tx1"/>
              </a:solidFill>
            </a:endParaRPr>
          </a:p>
          <a:p>
            <a:pPr marL="342900" indent="-342900">
              <a:buFont typeface="Wingdings" panose="05000000000000000000" pitchFamily="2" charset="2"/>
              <a:buChar char="§"/>
            </a:pPr>
            <a:r>
              <a:rPr lang="en-US" sz="2400" dirty="0">
                <a:solidFill>
                  <a:schemeClr val="tx1"/>
                </a:solidFill>
              </a:rPr>
              <a:t>Q&amp;A Moderator:  Matt Henderson, Sr. Loan Officer</a:t>
            </a:r>
          </a:p>
          <a:p>
            <a:pPr marL="342900" indent="-342900">
              <a:buFont typeface="Wingdings" panose="05000000000000000000" pitchFamily="2" charset="2"/>
              <a:buChar char="§"/>
            </a:pPr>
            <a:endParaRPr lang="en-US" sz="2400" dirty="0">
              <a:solidFill>
                <a:schemeClr val="tx1"/>
              </a:solidFill>
            </a:endParaRPr>
          </a:p>
          <a:p>
            <a:pPr marL="342900" indent="-342900">
              <a:buFont typeface="Wingdings" panose="05000000000000000000" pitchFamily="2" charset="2"/>
              <a:buChar char="§"/>
            </a:pPr>
            <a:r>
              <a:rPr lang="en-US" sz="2400" dirty="0">
                <a:solidFill>
                  <a:schemeClr val="tx1"/>
                </a:solidFill>
              </a:rPr>
              <a:t>Microsoft Teams Live Event</a:t>
            </a:r>
          </a:p>
          <a:p>
            <a:r>
              <a:rPr lang="en-US" sz="2400" dirty="0">
                <a:solidFill>
                  <a:schemeClr val="tx1"/>
                </a:solidFill>
              </a:rPr>
              <a:t>               type questions into Q&amp;A</a:t>
            </a:r>
          </a:p>
          <a:p>
            <a:endParaRPr lang="en-US" sz="2400" dirty="0">
              <a:solidFill>
                <a:schemeClr val="tx1"/>
              </a:solidFill>
            </a:endParaRPr>
          </a:p>
          <a:p>
            <a:pPr marL="342900" indent="-342900">
              <a:buFont typeface="Wingdings" panose="05000000000000000000" pitchFamily="2" charset="2"/>
              <a:buChar char="§"/>
            </a:pPr>
            <a:r>
              <a:rPr lang="en-US" sz="2400" dirty="0">
                <a:solidFill>
                  <a:schemeClr val="tx1"/>
                </a:solidFill>
              </a:rPr>
              <a:t>Recording, Slides, Q&amp;A will be posted to website</a:t>
            </a:r>
          </a:p>
        </p:txBody>
      </p:sp>
    </p:spTree>
    <p:extLst>
      <p:ext uri="{BB962C8B-B14F-4D97-AF65-F5344CB8AC3E}">
        <p14:creationId xmlns:p14="http://schemas.microsoft.com/office/powerpoint/2010/main" val="120051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706DC-23ED-6807-2384-D97B1384AD00}"/>
              </a:ext>
            </a:extLst>
          </p:cNvPr>
          <p:cNvSpPr txBox="1"/>
          <p:nvPr/>
        </p:nvSpPr>
        <p:spPr>
          <a:xfrm>
            <a:off x="7218947" y="88232"/>
            <a:ext cx="1660358" cy="461665"/>
          </a:xfrm>
          <a:prstGeom prst="rect">
            <a:avLst/>
          </a:prstGeom>
          <a:noFill/>
        </p:spPr>
        <p:txBody>
          <a:bodyPr wrap="square" rtlCol="0">
            <a:spAutoFit/>
          </a:bodyPr>
          <a:lstStyle/>
          <a:p>
            <a:r>
              <a:rPr lang="en-US" sz="2400" b="1" dirty="0">
                <a:solidFill>
                  <a:schemeClr val="bg1"/>
                </a:solidFill>
              </a:rPr>
              <a:t>Signatures</a:t>
            </a:r>
          </a:p>
        </p:txBody>
      </p:sp>
      <p:sp>
        <p:nvSpPr>
          <p:cNvPr id="3" name="TextBox 2">
            <a:extLst>
              <a:ext uri="{FF2B5EF4-FFF2-40B4-BE49-F238E27FC236}">
                <a16:creationId xmlns:a16="http://schemas.microsoft.com/office/drawing/2014/main" id="{9A78392C-8D6E-8B16-8D86-31F4DE068857}"/>
              </a:ext>
            </a:extLst>
          </p:cNvPr>
          <p:cNvSpPr txBox="1"/>
          <p:nvPr/>
        </p:nvSpPr>
        <p:spPr>
          <a:xfrm>
            <a:off x="401053" y="1347537"/>
            <a:ext cx="8478252" cy="3416320"/>
          </a:xfrm>
          <a:prstGeom prst="rect">
            <a:avLst/>
          </a:prstGeom>
          <a:noFill/>
        </p:spPr>
        <p:txBody>
          <a:bodyPr wrap="square" rtlCol="0">
            <a:spAutoFit/>
          </a:bodyPr>
          <a:lstStyle/>
          <a:p>
            <a:r>
              <a:rPr lang="en-US" b="1" dirty="0"/>
              <a:t>What Guaranteed Loan forms may be accepted or signed electronically?</a:t>
            </a:r>
          </a:p>
          <a:p>
            <a:endParaRPr lang="en-US" b="1" dirty="0"/>
          </a:p>
          <a:p>
            <a:pPr marL="285750" indent="-285750" algn="l">
              <a:buFont typeface="Wingdings" panose="05000000000000000000" pitchFamily="2" charset="2"/>
              <a:buChar char="ü"/>
            </a:pPr>
            <a:r>
              <a:rPr lang="en-US" dirty="0">
                <a:latin typeface="TimesNewRomanPSMT"/>
              </a:rPr>
              <a:t>All Guaranteed forms may be accepted or signed electronically</a:t>
            </a:r>
          </a:p>
          <a:p>
            <a:pPr algn="l"/>
            <a:endParaRPr lang="en-US" dirty="0">
              <a:latin typeface="TimesNewRomanPSMT"/>
            </a:endParaRPr>
          </a:p>
          <a:p>
            <a:pPr marL="285750" indent="-285750" algn="l">
              <a:buFont typeface="Wingdings" panose="05000000000000000000" pitchFamily="2" charset="2"/>
              <a:buChar char="ü"/>
            </a:pPr>
            <a:r>
              <a:rPr lang="en-US" dirty="0">
                <a:latin typeface="TimesNewRomanPSMT"/>
              </a:rPr>
              <a:t>A hard copy is not required from the lender</a:t>
            </a:r>
          </a:p>
          <a:p>
            <a:pPr marL="285750" indent="-285750" algn="l">
              <a:buFont typeface="Wingdings" panose="05000000000000000000" pitchFamily="2" charset="2"/>
              <a:buChar char="ü"/>
            </a:pPr>
            <a:endParaRPr lang="en-US" dirty="0">
              <a:latin typeface="TimesNewRomanPSMT"/>
            </a:endParaRPr>
          </a:p>
          <a:p>
            <a:pPr algn="l"/>
            <a:endParaRPr lang="en-US" dirty="0">
              <a:latin typeface="TimesNewRomanPSMT"/>
            </a:endParaRPr>
          </a:p>
          <a:p>
            <a:pPr marL="285750" indent="-285750" algn="l">
              <a:buFont typeface="Wingdings" panose="05000000000000000000" pitchFamily="2" charset="2"/>
              <a:buChar char="ü"/>
            </a:pPr>
            <a:endParaRPr lang="en-US" b="1" dirty="0"/>
          </a:p>
          <a:p>
            <a:endParaRPr lang="en-US" b="1"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06040EF2-75A6-CBCD-DBBD-48F6F040D203}"/>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83105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727F1-560F-3627-A4DE-CEA35FDA3A72}"/>
              </a:ext>
            </a:extLst>
          </p:cNvPr>
          <p:cNvSpPr>
            <a:spLocks noGrp="1"/>
          </p:cNvSpPr>
          <p:nvPr>
            <p:ph type="title"/>
          </p:nvPr>
        </p:nvSpPr>
        <p:spPr>
          <a:xfrm>
            <a:off x="1651225" y="994096"/>
            <a:ext cx="6158926" cy="1002484"/>
          </a:xfrm>
        </p:spPr>
        <p:txBody>
          <a:bodyPr>
            <a:normAutofit/>
          </a:bodyPr>
          <a:lstStyle/>
          <a:p>
            <a:r>
              <a:rPr lang="en-US" sz="2775" b="1" dirty="0">
                <a:solidFill>
                  <a:schemeClr val="tx1"/>
                </a:solidFill>
              </a:rPr>
              <a:t>FSA Best Practices</a:t>
            </a:r>
          </a:p>
        </p:txBody>
      </p:sp>
      <p:graphicFrame>
        <p:nvGraphicFramePr>
          <p:cNvPr id="8" name="Content Placeholder 5">
            <a:extLst>
              <a:ext uri="{FF2B5EF4-FFF2-40B4-BE49-F238E27FC236}">
                <a16:creationId xmlns:a16="http://schemas.microsoft.com/office/drawing/2014/main" id="{C68A0E5D-E9EF-D429-FC8D-FF5B376FECA8}"/>
              </a:ext>
            </a:extLst>
          </p:cNvPr>
          <p:cNvGraphicFramePr>
            <a:graphicFrameLocks noGrp="1"/>
          </p:cNvGraphicFramePr>
          <p:nvPr>
            <p:ph idx="1"/>
            <p:extLst>
              <p:ext uri="{D42A27DB-BD31-4B8C-83A1-F6EECF244321}">
                <p14:modId xmlns:p14="http://schemas.microsoft.com/office/powerpoint/2010/main" val="392559959"/>
              </p:ext>
            </p:extLst>
          </p:nvPr>
        </p:nvGraphicFramePr>
        <p:xfrm>
          <a:off x="1651225" y="1585519"/>
          <a:ext cx="5841550" cy="44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06827E2-FC0F-8F4A-97BF-C3A1A646969E}"/>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Application Best Practices</a:t>
            </a:r>
          </a:p>
        </p:txBody>
      </p:sp>
      <p:sp>
        <p:nvSpPr>
          <p:cNvPr id="3" name="TextBox 2">
            <a:extLst>
              <a:ext uri="{FF2B5EF4-FFF2-40B4-BE49-F238E27FC236}">
                <a16:creationId xmlns:a16="http://schemas.microsoft.com/office/drawing/2014/main" id="{CAD56BAC-DFD6-34CE-D8C5-24BF63B2F98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9369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727F1-560F-3627-A4DE-CEA35FDA3A72}"/>
              </a:ext>
            </a:extLst>
          </p:cNvPr>
          <p:cNvSpPr>
            <a:spLocks noGrp="1"/>
          </p:cNvSpPr>
          <p:nvPr>
            <p:ph type="title"/>
          </p:nvPr>
        </p:nvSpPr>
        <p:spPr>
          <a:xfrm>
            <a:off x="1651225" y="994096"/>
            <a:ext cx="6158926" cy="1002484"/>
          </a:xfrm>
        </p:spPr>
        <p:txBody>
          <a:bodyPr>
            <a:normAutofit/>
          </a:bodyPr>
          <a:lstStyle/>
          <a:p>
            <a:r>
              <a:rPr lang="en-US" sz="2775" b="1" dirty="0">
                <a:solidFill>
                  <a:schemeClr val="tx1"/>
                </a:solidFill>
              </a:rPr>
              <a:t> Lender Best Practices</a:t>
            </a:r>
          </a:p>
        </p:txBody>
      </p:sp>
      <p:graphicFrame>
        <p:nvGraphicFramePr>
          <p:cNvPr id="8" name="Content Placeholder 5">
            <a:extLst>
              <a:ext uri="{FF2B5EF4-FFF2-40B4-BE49-F238E27FC236}">
                <a16:creationId xmlns:a16="http://schemas.microsoft.com/office/drawing/2014/main" id="{C68A0E5D-E9EF-D429-FC8D-FF5B376FECA8}"/>
              </a:ext>
            </a:extLst>
          </p:cNvPr>
          <p:cNvGraphicFramePr>
            <a:graphicFrameLocks noGrp="1"/>
          </p:cNvGraphicFramePr>
          <p:nvPr>
            <p:ph idx="1"/>
            <p:extLst>
              <p:ext uri="{D42A27DB-BD31-4B8C-83A1-F6EECF244321}">
                <p14:modId xmlns:p14="http://schemas.microsoft.com/office/powerpoint/2010/main" val="621274857"/>
              </p:ext>
            </p:extLst>
          </p:nvPr>
        </p:nvGraphicFramePr>
        <p:xfrm>
          <a:off x="1651225" y="1795244"/>
          <a:ext cx="5370360" cy="433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06827E2-FC0F-8F4A-97BF-C3A1A646969E}"/>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Application Best Practices</a:t>
            </a:r>
          </a:p>
        </p:txBody>
      </p:sp>
      <p:sp>
        <p:nvSpPr>
          <p:cNvPr id="3" name="TextBox 2">
            <a:extLst>
              <a:ext uri="{FF2B5EF4-FFF2-40B4-BE49-F238E27FC236}">
                <a16:creationId xmlns:a16="http://schemas.microsoft.com/office/drawing/2014/main" id="{C45D1A2E-BC2B-4CD0-B91B-127D5E92BD65}"/>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03500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4086-93BC-0B36-EFFE-2C04C35FE453}"/>
              </a:ext>
            </a:extLst>
          </p:cNvPr>
          <p:cNvSpPr>
            <a:spLocks noGrp="1"/>
          </p:cNvSpPr>
          <p:nvPr>
            <p:ph type="title"/>
          </p:nvPr>
        </p:nvSpPr>
        <p:spPr>
          <a:xfrm>
            <a:off x="345347" y="1635239"/>
            <a:ext cx="2287692" cy="2792877"/>
          </a:xfrm>
        </p:spPr>
        <p:txBody>
          <a:bodyPr>
            <a:normAutofit fontScale="90000"/>
          </a:bodyPr>
          <a:lstStyle/>
          <a:p>
            <a:r>
              <a:rPr lang="en-US" sz="2325" b="1" dirty="0">
                <a:solidFill>
                  <a:srgbClr val="000000"/>
                </a:solidFill>
              </a:rPr>
              <a:t>When is physical documentation needed from the lender to verify questions that arise during the review of the application?</a:t>
            </a:r>
          </a:p>
        </p:txBody>
      </p:sp>
      <p:graphicFrame>
        <p:nvGraphicFramePr>
          <p:cNvPr id="5" name="Content Placeholder 2">
            <a:extLst>
              <a:ext uri="{FF2B5EF4-FFF2-40B4-BE49-F238E27FC236}">
                <a16:creationId xmlns:a16="http://schemas.microsoft.com/office/drawing/2014/main" id="{3881A533-003B-D664-C13C-0E1AF6207AF0}"/>
              </a:ext>
            </a:extLst>
          </p:cNvPr>
          <p:cNvGraphicFramePr>
            <a:graphicFrameLocks noGrp="1"/>
          </p:cNvGraphicFramePr>
          <p:nvPr>
            <p:ph idx="1"/>
            <p:extLst>
              <p:ext uri="{D42A27DB-BD31-4B8C-83A1-F6EECF244321}">
                <p14:modId xmlns:p14="http://schemas.microsoft.com/office/powerpoint/2010/main" val="593876293"/>
              </p:ext>
            </p:extLst>
          </p:nvPr>
        </p:nvGraphicFramePr>
        <p:xfrm>
          <a:off x="2735961" y="1175084"/>
          <a:ext cx="5777098" cy="4507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5E91CD4-75F4-3C43-28CD-88C0A0A72A08}"/>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Application Best Practices</a:t>
            </a:r>
          </a:p>
        </p:txBody>
      </p:sp>
      <p:sp>
        <p:nvSpPr>
          <p:cNvPr id="4" name="TextBox 3">
            <a:extLst>
              <a:ext uri="{FF2B5EF4-FFF2-40B4-BE49-F238E27FC236}">
                <a16:creationId xmlns:a16="http://schemas.microsoft.com/office/drawing/2014/main" id="{BD920843-9573-9812-E6C5-CC463FC692FD}"/>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93700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les of paper">
            <a:extLst>
              <a:ext uri="{FF2B5EF4-FFF2-40B4-BE49-F238E27FC236}">
                <a16:creationId xmlns:a16="http://schemas.microsoft.com/office/drawing/2014/main" id="{75A07061-36DB-AB07-20C8-549EC22CDC6F}"/>
              </a:ext>
            </a:extLst>
          </p:cNvPr>
          <p:cNvPicPr>
            <a:picLocks noChangeAspect="1"/>
          </p:cNvPicPr>
          <p:nvPr/>
        </p:nvPicPr>
        <p:blipFill rotWithShape="1">
          <a:blip r:embed="rId3"/>
          <a:srcRect l="28757" r="19665" b="-1"/>
          <a:stretch/>
        </p:blipFill>
        <p:spPr>
          <a:xfrm>
            <a:off x="5582654" y="977573"/>
            <a:ext cx="3481136" cy="4701332"/>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3" name="Content Placeholder 2">
            <a:extLst>
              <a:ext uri="{FF2B5EF4-FFF2-40B4-BE49-F238E27FC236}">
                <a16:creationId xmlns:a16="http://schemas.microsoft.com/office/drawing/2014/main" id="{50779AE3-D590-8D76-8215-92542458DADF}"/>
              </a:ext>
            </a:extLst>
          </p:cNvPr>
          <p:cNvSpPr>
            <a:spLocks noGrp="1"/>
          </p:cNvSpPr>
          <p:nvPr>
            <p:ph idx="1"/>
          </p:nvPr>
        </p:nvSpPr>
        <p:spPr>
          <a:xfrm>
            <a:off x="274053" y="1365585"/>
            <a:ext cx="5036177" cy="3852368"/>
          </a:xfrm>
        </p:spPr>
        <p:txBody>
          <a:bodyPr>
            <a:normAutofit/>
          </a:bodyPr>
          <a:lstStyle/>
          <a:p>
            <a:r>
              <a:rPr lang="en-US" sz="1800" dirty="0">
                <a:solidFill>
                  <a:schemeClr val="tx1"/>
                </a:solidFill>
              </a:rPr>
              <a:t>Following can typically be handled with a call or email and documented in the FSA’s approval narrative (physical documentation generally not necessary): </a:t>
            </a:r>
          </a:p>
          <a:p>
            <a:endParaRPr lang="en-US" sz="2000" dirty="0">
              <a:solidFill>
                <a:schemeClr val="tx1"/>
              </a:solidFill>
            </a:endParaRPr>
          </a:p>
          <a:p>
            <a:pPr marL="285750" indent="-285750">
              <a:lnSpc>
                <a:spcPct val="90000"/>
              </a:lnSpc>
              <a:buFont typeface="Wingdings" panose="05000000000000000000" pitchFamily="2" charset="2"/>
              <a:buChar char="ü"/>
            </a:pPr>
            <a:r>
              <a:rPr lang="en-US" sz="1800" dirty="0">
                <a:solidFill>
                  <a:schemeClr val="tx1"/>
                </a:solidFill>
              </a:rPr>
              <a:t>Projected yields seem high</a:t>
            </a:r>
          </a:p>
          <a:p>
            <a:pPr marL="285750" indent="-285750">
              <a:lnSpc>
                <a:spcPct val="90000"/>
              </a:lnSpc>
              <a:buFont typeface="Wingdings" panose="05000000000000000000" pitchFamily="2" charset="2"/>
              <a:buChar char="ü"/>
            </a:pPr>
            <a:r>
              <a:rPr lang="en-US" sz="1800" dirty="0">
                <a:solidFill>
                  <a:schemeClr val="tx1"/>
                </a:solidFill>
              </a:rPr>
              <a:t>Projected prices seem high</a:t>
            </a:r>
          </a:p>
          <a:p>
            <a:pPr marL="285750" indent="-285750">
              <a:lnSpc>
                <a:spcPct val="90000"/>
              </a:lnSpc>
              <a:buFont typeface="Wingdings" panose="05000000000000000000" pitchFamily="2" charset="2"/>
              <a:buChar char="ü"/>
            </a:pPr>
            <a:r>
              <a:rPr lang="en-US" sz="1800" dirty="0">
                <a:solidFill>
                  <a:schemeClr val="tx1"/>
                </a:solidFill>
              </a:rPr>
              <a:t>Some expenses depart from history</a:t>
            </a:r>
          </a:p>
          <a:p>
            <a:pPr marL="285750" indent="-285750">
              <a:lnSpc>
                <a:spcPct val="90000"/>
              </a:lnSpc>
              <a:buFont typeface="Wingdings" panose="05000000000000000000" pitchFamily="2" charset="2"/>
              <a:buChar char="ü"/>
            </a:pPr>
            <a:r>
              <a:rPr lang="en-US" sz="1800" dirty="0">
                <a:solidFill>
                  <a:schemeClr val="tx1"/>
                </a:solidFill>
              </a:rPr>
              <a:t>Debts to be refinanced unclear</a:t>
            </a:r>
          </a:p>
        </p:txBody>
      </p:sp>
      <p:sp>
        <p:nvSpPr>
          <p:cNvPr id="4" name="TextBox 3">
            <a:extLst>
              <a:ext uri="{FF2B5EF4-FFF2-40B4-BE49-F238E27FC236}">
                <a16:creationId xmlns:a16="http://schemas.microsoft.com/office/drawing/2014/main" id="{8FB42563-CF71-ABAF-BB50-20E138C7E25C}"/>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Application Best Practices</a:t>
            </a:r>
          </a:p>
        </p:txBody>
      </p:sp>
      <p:sp>
        <p:nvSpPr>
          <p:cNvPr id="2" name="TextBox 1">
            <a:extLst>
              <a:ext uri="{FF2B5EF4-FFF2-40B4-BE49-F238E27FC236}">
                <a16:creationId xmlns:a16="http://schemas.microsoft.com/office/drawing/2014/main" id="{7C1C63D5-7DE1-82D0-858C-A64813F8F8E9}"/>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21415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6663F-4642-F661-2774-93BFA8BE0C31}"/>
              </a:ext>
            </a:extLst>
          </p:cNvPr>
          <p:cNvSpPr>
            <a:spLocks noGrp="1"/>
          </p:cNvSpPr>
          <p:nvPr>
            <p:ph idx="1"/>
          </p:nvPr>
        </p:nvSpPr>
        <p:spPr>
          <a:xfrm>
            <a:off x="347913" y="1467852"/>
            <a:ext cx="7929813" cy="4154905"/>
          </a:xfrm>
        </p:spPr>
        <p:txBody>
          <a:bodyPr/>
          <a:lstStyle/>
          <a:p>
            <a:r>
              <a:rPr lang="en-US" dirty="0">
                <a:solidFill>
                  <a:schemeClr val="tx1"/>
                </a:solidFill>
              </a:rPr>
              <a:t>Maximum interest rate rules were updated in March 2022 (2-FLP, Paragraph 135)</a:t>
            </a:r>
          </a:p>
          <a:p>
            <a:endParaRPr lang="en-US" dirty="0">
              <a:solidFill>
                <a:schemeClr val="tx1"/>
              </a:solidFill>
            </a:endParaRPr>
          </a:p>
          <a:p>
            <a:pPr lvl="1"/>
            <a:r>
              <a:rPr lang="en-US" dirty="0"/>
              <a:t>Replaced the use of the 3-month LIBOR with the SOFR and adjusted the related allowable mark-up</a:t>
            </a:r>
          </a:p>
          <a:p>
            <a:pPr lvl="1"/>
            <a:endParaRPr lang="en-US" dirty="0"/>
          </a:p>
          <a:p>
            <a:pPr lvl="1"/>
            <a:r>
              <a:rPr lang="en-US" dirty="0"/>
              <a:t>Removed the separate set of rules for lenders who use risk-based pricing</a:t>
            </a:r>
          </a:p>
        </p:txBody>
      </p:sp>
      <p:sp>
        <p:nvSpPr>
          <p:cNvPr id="4" name="TextBox 3">
            <a:extLst>
              <a:ext uri="{FF2B5EF4-FFF2-40B4-BE49-F238E27FC236}">
                <a16:creationId xmlns:a16="http://schemas.microsoft.com/office/drawing/2014/main" id="{E0BF7DF3-9615-8EB2-25D2-EAD8EBCAF16F}"/>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Maximum Interest Rates</a:t>
            </a:r>
          </a:p>
        </p:txBody>
      </p:sp>
      <p:sp>
        <p:nvSpPr>
          <p:cNvPr id="2" name="TextBox 1">
            <a:extLst>
              <a:ext uri="{FF2B5EF4-FFF2-40B4-BE49-F238E27FC236}">
                <a16:creationId xmlns:a16="http://schemas.microsoft.com/office/drawing/2014/main" id="{5B4D455B-FF8E-D10C-C0A2-1EE38828AF75}"/>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22749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34F4D-ABB9-82C1-7AD9-70421B253A2F}"/>
              </a:ext>
            </a:extLst>
          </p:cNvPr>
          <p:cNvSpPr>
            <a:spLocks noGrp="1"/>
          </p:cNvSpPr>
          <p:nvPr>
            <p:ph idx="1"/>
          </p:nvPr>
        </p:nvSpPr>
        <p:spPr>
          <a:xfrm>
            <a:off x="436145" y="1253330"/>
            <a:ext cx="7817518" cy="4433595"/>
          </a:xfrm>
        </p:spPr>
        <p:txBody>
          <a:bodyPr>
            <a:normAutofit fontScale="92500" lnSpcReduction="20000"/>
          </a:bodyPr>
          <a:lstStyle/>
          <a:p>
            <a:r>
              <a:rPr lang="en-US" dirty="0">
                <a:solidFill>
                  <a:schemeClr val="tx1"/>
                </a:solidFill>
              </a:rPr>
              <a:t>At the time of loan closing or restructuring, the interest rate charged by the lender cannot exceed one of the following as applicable:</a:t>
            </a:r>
          </a:p>
          <a:p>
            <a:pPr lvl="1"/>
            <a:endParaRPr lang="en-US" dirty="0"/>
          </a:p>
          <a:p>
            <a:pPr lvl="1"/>
            <a:r>
              <a:rPr lang="en-US" dirty="0"/>
              <a:t>For loans with variable rates or rates fixed for less than 5 years:  6.75% above the prior business day’s SOFR rate</a:t>
            </a:r>
          </a:p>
          <a:p>
            <a:pPr lvl="1"/>
            <a:endParaRPr lang="en-US" dirty="0"/>
          </a:p>
          <a:p>
            <a:pPr lvl="1"/>
            <a:r>
              <a:rPr lang="en-US" dirty="0"/>
              <a:t>For loans with rates fixed for 5 or more years: 5.5% above the prior business day’s 5-year Treasury note rate</a:t>
            </a:r>
          </a:p>
          <a:p>
            <a:endParaRPr lang="en-US" dirty="0">
              <a:solidFill>
                <a:schemeClr val="tx1"/>
              </a:solidFill>
            </a:endParaRPr>
          </a:p>
          <a:p>
            <a:r>
              <a:rPr lang="en-US" b="0" dirty="0">
                <a:solidFill>
                  <a:schemeClr val="tx1"/>
                </a:solidFill>
              </a:rPr>
              <a:t>In the event that the SOFR falls below 1.75%, each of the maximums above may be increased by an additional 1%</a:t>
            </a:r>
          </a:p>
        </p:txBody>
      </p:sp>
      <p:sp>
        <p:nvSpPr>
          <p:cNvPr id="4" name="TextBox 3">
            <a:extLst>
              <a:ext uri="{FF2B5EF4-FFF2-40B4-BE49-F238E27FC236}">
                <a16:creationId xmlns:a16="http://schemas.microsoft.com/office/drawing/2014/main" id="{038302DE-D868-CDE1-8B6A-C687FC137718}"/>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Maximum Interest Rates</a:t>
            </a:r>
          </a:p>
        </p:txBody>
      </p:sp>
      <p:sp>
        <p:nvSpPr>
          <p:cNvPr id="2" name="TextBox 1">
            <a:extLst>
              <a:ext uri="{FF2B5EF4-FFF2-40B4-BE49-F238E27FC236}">
                <a16:creationId xmlns:a16="http://schemas.microsoft.com/office/drawing/2014/main" id="{EFAE82EF-674F-5EB7-0648-60A908F35082}"/>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729308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987F0-9BF1-AE82-EB32-D9229A613D55}"/>
              </a:ext>
            </a:extLst>
          </p:cNvPr>
          <p:cNvSpPr>
            <a:spLocks noGrp="1"/>
          </p:cNvSpPr>
          <p:nvPr>
            <p:ph idx="1"/>
          </p:nvPr>
        </p:nvSpPr>
        <p:spPr>
          <a:xfrm>
            <a:off x="428124" y="999457"/>
            <a:ext cx="8282739" cy="4655385"/>
          </a:xfrm>
        </p:spPr>
        <p:txBody>
          <a:bodyPr/>
          <a:lstStyle/>
          <a:p>
            <a:r>
              <a:rPr lang="en-US" sz="2400" dirty="0">
                <a:solidFill>
                  <a:schemeClr val="tx1"/>
                </a:solidFill>
              </a:rPr>
              <a:t>Lender’s proposed interest rate should be reviewed at the time of approval, but </a:t>
            </a:r>
            <a:r>
              <a:rPr lang="en-US" sz="2400" u="sng" dirty="0">
                <a:solidFill>
                  <a:schemeClr val="tx1"/>
                </a:solidFill>
              </a:rPr>
              <a:t>especially at closing prior to issuing the guarantee</a:t>
            </a:r>
            <a:endParaRPr lang="en-US" sz="2400" dirty="0">
              <a:solidFill>
                <a:schemeClr val="tx1"/>
              </a:solidFill>
            </a:endParaRPr>
          </a:p>
          <a:p>
            <a:endParaRPr lang="en-US" sz="2400" dirty="0">
              <a:solidFill>
                <a:schemeClr val="tx1"/>
              </a:solidFill>
            </a:endParaRPr>
          </a:p>
          <a:p>
            <a:r>
              <a:rPr lang="en-US" sz="2400" b="0" dirty="0">
                <a:solidFill>
                  <a:schemeClr val="tx1"/>
                </a:solidFill>
              </a:rPr>
              <a:t>If the proposed rate increases between the time of approval and closing:</a:t>
            </a:r>
          </a:p>
          <a:p>
            <a:pPr lvl="1">
              <a:buFont typeface="Wingdings" panose="05000000000000000000" pitchFamily="2" charset="2"/>
              <a:buChar char="ü"/>
            </a:pPr>
            <a:r>
              <a:rPr lang="en-US" sz="2000" b="1" dirty="0"/>
              <a:t>Lender</a:t>
            </a:r>
            <a:r>
              <a:rPr lang="en-US" sz="2000" dirty="0"/>
              <a:t> should document that the plan is still feasible with the increased rate</a:t>
            </a:r>
          </a:p>
          <a:p>
            <a:pPr lvl="1">
              <a:buFont typeface="Wingdings" panose="05000000000000000000" pitchFamily="2" charset="2"/>
              <a:buChar char="ü"/>
            </a:pPr>
            <a:r>
              <a:rPr lang="en-US" sz="2000" b="1" dirty="0"/>
              <a:t>FSA</a:t>
            </a:r>
            <a:r>
              <a:rPr lang="en-US" sz="2000" dirty="0"/>
              <a:t> should review the rate to ensure it doesn’t exceed the maximums outlined in 2-FLP, Paragraph 135 and document that in the file</a:t>
            </a:r>
          </a:p>
          <a:p>
            <a:pPr lvl="1">
              <a:buFont typeface="Wingdings" panose="05000000000000000000" pitchFamily="2" charset="2"/>
              <a:buChar char="ü"/>
            </a:pPr>
            <a:r>
              <a:rPr lang="en-US" sz="2000" dirty="0"/>
              <a:t>Generally speaking, a new conditional commitment does not need to be issued due to a slight interest rate change</a:t>
            </a:r>
          </a:p>
        </p:txBody>
      </p:sp>
      <p:sp>
        <p:nvSpPr>
          <p:cNvPr id="4" name="TextBox 3">
            <a:extLst>
              <a:ext uri="{FF2B5EF4-FFF2-40B4-BE49-F238E27FC236}">
                <a16:creationId xmlns:a16="http://schemas.microsoft.com/office/drawing/2014/main" id="{961FD9EF-0588-A627-EDD8-736E59A5A5D8}"/>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Maximum Interest Rates</a:t>
            </a:r>
          </a:p>
        </p:txBody>
      </p:sp>
      <p:sp>
        <p:nvSpPr>
          <p:cNvPr id="2" name="TextBox 1">
            <a:extLst>
              <a:ext uri="{FF2B5EF4-FFF2-40B4-BE49-F238E27FC236}">
                <a16:creationId xmlns:a16="http://schemas.microsoft.com/office/drawing/2014/main" id="{D22BE4C2-331D-D486-5EC0-9B346582EEF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45121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AD418-AF28-27F7-D0B6-D1DC625087E9}"/>
              </a:ext>
            </a:extLst>
          </p:cNvPr>
          <p:cNvSpPr>
            <a:spLocks noGrp="1"/>
          </p:cNvSpPr>
          <p:nvPr>
            <p:ph idx="1"/>
          </p:nvPr>
        </p:nvSpPr>
        <p:spPr>
          <a:xfrm>
            <a:off x="436145" y="1119771"/>
            <a:ext cx="7104063" cy="5104859"/>
          </a:xfrm>
        </p:spPr>
        <p:txBody>
          <a:bodyPr/>
          <a:lstStyle/>
          <a:p>
            <a:r>
              <a:rPr lang="en-US" sz="2400" dirty="0">
                <a:solidFill>
                  <a:schemeClr val="tx1"/>
                </a:solidFill>
              </a:rPr>
              <a:t>What if the lender’s proposed rate exceeds the allowable maximums?</a:t>
            </a:r>
          </a:p>
          <a:p>
            <a:endParaRPr lang="en-US" sz="2400" dirty="0">
              <a:solidFill>
                <a:schemeClr val="tx1"/>
              </a:solidFill>
            </a:endParaRPr>
          </a:p>
          <a:p>
            <a:pPr lvl="1"/>
            <a:r>
              <a:rPr lang="en-US" sz="2000" b="1" u="sng" dirty="0"/>
              <a:t>If the loan hasn’t been approved yet: </a:t>
            </a:r>
            <a:r>
              <a:rPr lang="en-US" sz="2000" dirty="0"/>
              <a:t>The lender should be informed that the application for guarantee can’t be approved with the proposed rate.</a:t>
            </a:r>
          </a:p>
          <a:p>
            <a:pPr lvl="1"/>
            <a:endParaRPr lang="en-US" sz="2000" dirty="0"/>
          </a:p>
          <a:p>
            <a:pPr lvl="1"/>
            <a:r>
              <a:rPr lang="en-US" sz="2000" b="1" u="sng" dirty="0"/>
              <a:t>If the loan has been approved, but the rate on the promissory note exceeds the maximums: </a:t>
            </a:r>
            <a:r>
              <a:rPr lang="en-US" sz="2000" dirty="0"/>
              <a:t>The lender should be informed that FSA can’t issue the guarantee unless the rate is adjusted.</a:t>
            </a:r>
          </a:p>
          <a:p>
            <a:pPr marL="457200" lvl="1" indent="0">
              <a:buNone/>
            </a:pPr>
            <a:endParaRPr lang="en-US" sz="2000" dirty="0"/>
          </a:p>
        </p:txBody>
      </p:sp>
      <p:sp>
        <p:nvSpPr>
          <p:cNvPr id="4" name="TextBox 3">
            <a:extLst>
              <a:ext uri="{FF2B5EF4-FFF2-40B4-BE49-F238E27FC236}">
                <a16:creationId xmlns:a16="http://schemas.microsoft.com/office/drawing/2014/main" id="{C1BEB03E-211B-FF39-CBF5-B666D512A2DA}"/>
              </a:ext>
            </a:extLst>
          </p:cNvPr>
          <p:cNvSpPr txBox="1"/>
          <p:nvPr/>
        </p:nvSpPr>
        <p:spPr>
          <a:xfrm>
            <a:off x="3761874" y="88232"/>
            <a:ext cx="5117431" cy="461665"/>
          </a:xfrm>
          <a:prstGeom prst="rect">
            <a:avLst/>
          </a:prstGeom>
          <a:noFill/>
        </p:spPr>
        <p:txBody>
          <a:bodyPr wrap="square" rtlCol="0">
            <a:spAutoFit/>
          </a:bodyPr>
          <a:lstStyle/>
          <a:p>
            <a:r>
              <a:rPr lang="en-US" sz="2400" b="1" dirty="0">
                <a:solidFill>
                  <a:schemeClr val="bg1"/>
                </a:solidFill>
              </a:rPr>
              <a:t>Guaranteed Maximum Interest Rates</a:t>
            </a:r>
          </a:p>
        </p:txBody>
      </p:sp>
      <p:sp>
        <p:nvSpPr>
          <p:cNvPr id="2" name="TextBox 1">
            <a:extLst>
              <a:ext uri="{FF2B5EF4-FFF2-40B4-BE49-F238E27FC236}">
                <a16:creationId xmlns:a16="http://schemas.microsoft.com/office/drawing/2014/main" id="{34EC6DA9-E1DC-E4AC-620D-E6047DA6186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11358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97767-D61D-F01A-74EE-5D1A37B1778E}"/>
              </a:ext>
            </a:extLst>
          </p:cNvPr>
          <p:cNvSpPr>
            <a:spLocks noGrp="1"/>
          </p:cNvSpPr>
          <p:nvPr>
            <p:ph idx="1"/>
          </p:nvPr>
        </p:nvSpPr>
        <p:spPr>
          <a:xfrm>
            <a:off x="428124" y="1079667"/>
            <a:ext cx="8298781" cy="4502986"/>
          </a:xfrm>
        </p:spPr>
        <p:txBody>
          <a:bodyPr>
            <a:normAutofit fontScale="92500" lnSpcReduction="10000"/>
          </a:bodyPr>
          <a:lstStyle/>
          <a:p>
            <a:r>
              <a:rPr lang="en-US" sz="2400" b="1" dirty="0">
                <a:solidFill>
                  <a:schemeClr val="tx1"/>
                </a:solidFill>
              </a:rPr>
              <a:t>What are considered to be allowable processing and marketing costs?</a:t>
            </a:r>
          </a:p>
          <a:p>
            <a:pPr lvl="1"/>
            <a:r>
              <a:rPr lang="en-US" sz="2000" dirty="0"/>
              <a:t>Purchase of co-op stock to allow a producer to market their specific product</a:t>
            </a:r>
          </a:p>
          <a:p>
            <a:pPr marL="457200" lvl="1" indent="0">
              <a:buNone/>
            </a:pPr>
            <a:endParaRPr lang="en-US" sz="2000" dirty="0"/>
          </a:p>
          <a:p>
            <a:pPr lvl="1"/>
            <a:r>
              <a:rPr lang="en-US" sz="2000" dirty="0"/>
              <a:t>Costs for the initial processing of commodities </a:t>
            </a:r>
            <a:r>
              <a:rPr lang="en-US" sz="2000" u="sng" dirty="0"/>
              <a:t>produced by the applicant’s farm</a:t>
            </a:r>
            <a:r>
              <a:rPr lang="en-US" sz="2000" dirty="0"/>
              <a:t> (i.e. canning tomatoes for sale, packaging maple syrup, candling and packaging eggs for sale, etc.)</a:t>
            </a:r>
          </a:p>
          <a:p>
            <a:pPr lvl="1"/>
            <a:endParaRPr lang="en-US" sz="2000" dirty="0"/>
          </a:p>
          <a:p>
            <a:r>
              <a:rPr lang="en-US" sz="2400" b="1" dirty="0">
                <a:solidFill>
                  <a:schemeClr val="tx1"/>
                </a:solidFill>
              </a:rPr>
              <a:t>Where do we draw the line?</a:t>
            </a:r>
          </a:p>
          <a:p>
            <a:pPr lvl="1"/>
            <a:r>
              <a:rPr lang="en-US" sz="2000" dirty="0"/>
              <a:t>Majority of the commodities being processed must be produced by the applicant’s farming operation</a:t>
            </a:r>
          </a:p>
          <a:p>
            <a:pPr lvl="1"/>
            <a:endParaRPr lang="en-US" sz="2000" dirty="0"/>
          </a:p>
          <a:p>
            <a:pPr lvl="1"/>
            <a:r>
              <a:rPr lang="en-US" sz="2000" dirty="0"/>
              <a:t>When comparing the revenues and expenses for the farm and nonfarm (processing) operations, the farm should generally be the larger share</a:t>
            </a:r>
          </a:p>
        </p:txBody>
      </p:sp>
      <p:sp>
        <p:nvSpPr>
          <p:cNvPr id="4" name="TextBox 3">
            <a:extLst>
              <a:ext uri="{FF2B5EF4-FFF2-40B4-BE49-F238E27FC236}">
                <a16:creationId xmlns:a16="http://schemas.microsoft.com/office/drawing/2014/main" id="{73E64F53-1897-4514-ED1B-AAAB2166501E}"/>
              </a:ext>
            </a:extLst>
          </p:cNvPr>
          <p:cNvSpPr txBox="1"/>
          <p:nvPr/>
        </p:nvSpPr>
        <p:spPr>
          <a:xfrm>
            <a:off x="6801853" y="88232"/>
            <a:ext cx="2077452" cy="461665"/>
          </a:xfrm>
          <a:prstGeom prst="rect">
            <a:avLst/>
          </a:prstGeom>
          <a:noFill/>
        </p:spPr>
        <p:txBody>
          <a:bodyPr wrap="square" rtlCol="0">
            <a:spAutoFit/>
          </a:bodyPr>
          <a:lstStyle/>
          <a:p>
            <a:r>
              <a:rPr lang="en-US" sz="2400" b="1" dirty="0">
                <a:solidFill>
                  <a:schemeClr val="bg1"/>
                </a:solidFill>
              </a:rPr>
              <a:t>Loan Purpose</a:t>
            </a:r>
          </a:p>
        </p:txBody>
      </p:sp>
      <p:sp>
        <p:nvSpPr>
          <p:cNvPr id="2" name="TextBox 1">
            <a:extLst>
              <a:ext uri="{FF2B5EF4-FFF2-40B4-BE49-F238E27FC236}">
                <a16:creationId xmlns:a16="http://schemas.microsoft.com/office/drawing/2014/main" id="{7BA9277F-2632-44C0-618C-90B4AB8252D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94508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B268F0-B031-3A47-9056-0460E15276EA}"/>
              </a:ext>
            </a:extLst>
          </p:cNvPr>
          <p:cNvSpPr txBox="1"/>
          <p:nvPr/>
        </p:nvSpPr>
        <p:spPr>
          <a:xfrm>
            <a:off x="9288379" y="1884947"/>
            <a:ext cx="184731" cy="369332"/>
          </a:xfrm>
          <a:prstGeom prst="rect">
            <a:avLst/>
          </a:prstGeom>
          <a:noFill/>
        </p:spPr>
        <p:txBody>
          <a:bodyPr wrap="none" rtlCol="0">
            <a:spAutoFit/>
          </a:bodyPr>
          <a:lstStyle/>
          <a:p>
            <a:endParaRPr lang="en-US" dirty="0"/>
          </a:p>
        </p:txBody>
      </p:sp>
      <p:graphicFrame>
        <p:nvGraphicFramePr>
          <p:cNvPr id="7" name="Diagram 6">
            <a:extLst>
              <a:ext uri="{FF2B5EF4-FFF2-40B4-BE49-F238E27FC236}">
                <a16:creationId xmlns:a16="http://schemas.microsoft.com/office/drawing/2014/main" id="{FF2E5235-7F42-0EF6-C464-57FB22AE6E46}"/>
              </a:ext>
            </a:extLst>
          </p:cNvPr>
          <p:cNvGraphicFramePr/>
          <p:nvPr>
            <p:extLst>
              <p:ext uri="{D42A27DB-BD31-4B8C-83A1-F6EECF244321}">
                <p14:modId xmlns:p14="http://schemas.microsoft.com/office/powerpoint/2010/main" val="4167267913"/>
              </p:ext>
            </p:extLst>
          </p:nvPr>
        </p:nvGraphicFramePr>
        <p:xfrm>
          <a:off x="56147" y="1100220"/>
          <a:ext cx="8638674" cy="4145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64713CD-0759-7F47-4656-8FA5AD0D036C}"/>
              </a:ext>
            </a:extLst>
          </p:cNvPr>
          <p:cNvSpPr txBox="1"/>
          <p:nvPr/>
        </p:nvSpPr>
        <p:spPr>
          <a:xfrm>
            <a:off x="788565" y="5335019"/>
            <a:ext cx="6920918" cy="646331"/>
          </a:xfrm>
          <a:prstGeom prst="rect">
            <a:avLst/>
          </a:prstGeom>
          <a:noFill/>
        </p:spPr>
        <p:txBody>
          <a:bodyPr wrap="square" rtlCol="0">
            <a:spAutoFit/>
          </a:bodyPr>
          <a:lstStyle/>
          <a:p>
            <a:r>
              <a:rPr lang="en-US" sz="1800" dirty="0"/>
              <a:t>*EZ Dollar amounts based on outstanding principal.  SEL dollar amounts based on transaction amount.</a:t>
            </a:r>
          </a:p>
        </p:txBody>
      </p:sp>
      <p:sp>
        <p:nvSpPr>
          <p:cNvPr id="3" name="TextBox 2">
            <a:extLst>
              <a:ext uri="{FF2B5EF4-FFF2-40B4-BE49-F238E27FC236}">
                <a16:creationId xmlns:a16="http://schemas.microsoft.com/office/drawing/2014/main" id="{6244F6BD-E45D-6DA0-748B-BC0E211381E7}"/>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Applications</a:t>
            </a:r>
          </a:p>
        </p:txBody>
      </p:sp>
      <p:sp>
        <p:nvSpPr>
          <p:cNvPr id="5" name="TextBox 4">
            <a:extLst>
              <a:ext uri="{FF2B5EF4-FFF2-40B4-BE49-F238E27FC236}">
                <a16:creationId xmlns:a16="http://schemas.microsoft.com/office/drawing/2014/main" id="{84EE30BE-E9F3-764E-62B9-2A4D2DB1F973}"/>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53346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20895-C976-DC3D-FE14-BA85E60385FA}"/>
              </a:ext>
            </a:extLst>
          </p:cNvPr>
          <p:cNvSpPr>
            <a:spLocks noGrp="1"/>
          </p:cNvSpPr>
          <p:nvPr>
            <p:ph idx="1"/>
          </p:nvPr>
        </p:nvSpPr>
        <p:spPr>
          <a:xfrm>
            <a:off x="460208" y="1159878"/>
            <a:ext cx="7809497" cy="4351338"/>
          </a:xfrm>
        </p:spPr>
        <p:txBody>
          <a:bodyPr>
            <a:normAutofit fontScale="92500" lnSpcReduction="20000"/>
          </a:bodyPr>
          <a:lstStyle/>
          <a:p>
            <a:r>
              <a:rPr lang="en-US" sz="2400" b="1" dirty="0">
                <a:solidFill>
                  <a:schemeClr val="tx1"/>
                </a:solidFill>
              </a:rPr>
              <a:t>Can OL funds be used for the purpose of providing working capital? </a:t>
            </a:r>
            <a:r>
              <a:rPr lang="en-US" sz="2400" dirty="0">
                <a:solidFill>
                  <a:schemeClr val="tx1"/>
                </a:solidFill>
              </a:rPr>
              <a:t> </a:t>
            </a:r>
          </a:p>
          <a:p>
            <a:pPr lvl="1"/>
            <a:endParaRPr lang="en-US" sz="1800" dirty="0"/>
          </a:p>
          <a:p>
            <a:pPr lvl="1"/>
            <a:r>
              <a:rPr lang="en-US" sz="1800" dirty="0"/>
              <a:t>Yes, this can be covered by one of the following OL purposes</a:t>
            </a:r>
          </a:p>
          <a:p>
            <a:pPr lvl="1"/>
            <a:endParaRPr lang="en-US" sz="1800" dirty="0"/>
          </a:p>
          <a:p>
            <a:pPr lvl="2"/>
            <a:r>
              <a:rPr lang="en-US" sz="1800" dirty="0"/>
              <a:t>Payment of costs associated with reorganizing a farm</a:t>
            </a:r>
          </a:p>
          <a:p>
            <a:pPr marL="914400" lvl="2" indent="0">
              <a:buNone/>
            </a:pPr>
            <a:endParaRPr lang="en-US" sz="1800" dirty="0"/>
          </a:p>
          <a:p>
            <a:pPr lvl="2"/>
            <a:r>
              <a:rPr lang="en-US" sz="1800" dirty="0"/>
              <a:t>Other farm needs</a:t>
            </a:r>
          </a:p>
          <a:p>
            <a:endParaRPr lang="en-US" sz="2400" dirty="0">
              <a:solidFill>
                <a:schemeClr val="tx1"/>
              </a:solidFill>
            </a:endParaRPr>
          </a:p>
          <a:p>
            <a:r>
              <a:rPr lang="en-US" sz="2400" dirty="0">
                <a:solidFill>
                  <a:schemeClr val="tx1"/>
                </a:solidFill>
              </a:rPr>
              <a:t>Limitations</a:t>
            </a:r>
          </a:p>
          <a:p>
            <a:endParaRPr lang="en-US" sz="2400" dirty="0">
              <a:solidFill>
                <a:schemeClr val="tx1"/>
              </a:solidFill>
            </a:endParaRPr>
          </a:p>
          <a:p>
            <a:pPr lvl="1"/>
            <a:r>
              <a:rPr lang="en-US" sz="1800" dirty="0"/>
              <a:t>The amount should be limited to working capital appropriate for the type and size of operation as well as the borrower’s financial condition.</a:t>
            </a:r>
          </a:p>
          <a:p>
            <a:pPr marL="457200" lvl="1" indent="0">
              <a:buNone/>
            </a:pPr>
            <a:endParaRPr lang="en-US" sz="1800" dirty="0"/>
          </a:p>
          <a:p>
            <a:pPr lvl="1"/>
            <a:r>
              <a:rPr lang="en-US" sz="1800" dirty="0"/>
              <a:t>The lender must control and document the disbursement of funds to ensure they are only used for authorized OL purposes.</a:t>
            </a:r>
          </a:p>
        </p:txBody>
      </p:sp>
      <p:sp>
        <p:nvSpPr>
          <p:cNvPr id="6" name="TextBox 5">
            <a:extLst>
              <a:ext uri="{FF2B5EF4-FFF2-40B4-BE49-F238E27FC236}">
                <a16:creationId xmlns:a16="http://schemas.microsoft.com/office/drawing/2014/main" id="{A8A75E5A-37FF-9BC8-8CC3-E56E600D3578}"/>
              </a:ext>
            </a:extLst>
          </p:cNvPr>
          <p:cNvSpPr txBox="1"/>
          <p:nvPr/>
        </p:nvSpPr>
        <p:spPr>
          <a:xfrm>
            <a:off x="6801853" y="88232"/>
            <a:ext cx="2077452" cy="461665"/>
          </a:xfrm>
          <a:prstGeom prst="rect">
            <a:avLst/>
          </a:prstGeom>
          <a:noFill/>
        </p:spPr>
        <p:txBody>
          <a:bodyPr wrap="square" rtlCol="0">
            <a:spAutoFit/>
          </a:bodyPr>
          <a:lstStyle/>
          <a:p>
            <a:r>
              <a:rPr lang="en-US" sz="2400" b="1" dirty="0">
                <a:solidFill>
                  <a:schemeClr val="bg1"/>
                </a:solidFill>
              </a:rPr>
              <a:t>Loan Purpose</a:t>
            </a:r>
          </a:p>
        </p:txBody>
      </p:sp>
      <p:sp>
        <p:nvSpPr>
          <p:cNvPr id="2" name="TextBox 1">
            <a:extLst>
              <a:ext uri="{FF2B5EF4-FFF2-40B4-BE49-F238E27FC236}">
                <a16:creationId xmlns:a16="http://schemas.microsoft.com/office/drawing/2014/main" id="{5C17575D-F0AA-CB38-2296-65BC1D0EBA50}"/>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346856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F9536-6E5C-2590-F944-60DDB77F32A9}"/>
              </a:ext>
            </a:extLst>
          </p:cNvPr>
          <p:cNvSpPr>
            <a:spLocks noGrp="1"/>
          </p:cNvSpPr>
          <p:nvPr>
            <p:ph idx="1"/>
          </p:nvPr>
        </p:nvSpPr>
        <p:spPr>
          <a:xfrm>
            <a:off x="436144" y="1151857"/>
            <a:ext cx="8282740" cy="4351338"/>
          </a:xfrm>
        </p:spPr>
        <p:txBody>
          <a:bodyPr/>
          <a:lstStyle/>
          <a:p>
            <a:r>
              <a:rPr lang="en-US" sz="2400" b="1" dirty="0">
                <a:solidFill>
                  <a:schemeClr val="tx1"/>
                </a:solidFill>
              </a:rPr>
              <a:t>What is/isn’t allowed with regard to using LOC funds for debt repayment?</a:t>
            </a:r>
          </a:p>
          <a:p>
            <a:endParaRPr lang="en-US" sz="2200" b="1" dirty="0">
              <a:solidFill>
                <a:schemeClr val="tx1"/>
              </a:solidFill>
            </a:endParaRPr>
          </a:p>
          <a:p>
            <a:r>
              <a:rPr lang="en-US" sz="2200" dirty="0">
                <a:solidFill>
                  <a:schemeClr val="tx1"/>
                </a:solidFill>
              </a:rPr>
              <a:t>Allowed</a:t>
            </a:r>
          </a:p>
          <a:p>
            <a:pPr lvl="1"/>
            <a:r>
              <a:rPr lang="en-US" sz="2200" dirty="0"/>
              <a:t>Payment of </a:t>
            </a:r>
            <a:r>
              <a:rPr lang="en-US" sz="2200" u="sng" dirty="0"/>
              <a:t>scheduled, non-delinquent</a:t>
            </a:r>
            <a:r>
              <a:rPr lang="en-US" sz="2200" dirty="0"/>
              <a:t> term debt payments</a:t>
            </a:r>
          </a:p>
          <a:p>
            <a:pPr lvl="1"/>
            <a:endParaRPr lang="en-US" sz="2200" dirty="0"/>
          </a:p>
          <a:p>
            <a:pPr lvl="1"/>
            <a:r>
              <a:rPr lang="en-US" sz="2200" dirty="0"/>
              <a:t>Payment of debts incurred for the current operating cycle</a:t>
            </a:r>
          </a:p>
          <a:p>
            <a:pPr lvl="1"/>
            <a:endParaRPr lang="en-US" sz="2200" dirty="0"/>
          </a:p>
          <a:p>
            <a:r>
              <a:rPr lang="en-US" sz="2200" dirty="0">
                <a:solidFill>
                  <a:schemeClr val="tx1"/>
                </a:solidFill>
              </a:rPr>
              <a:t>NOT Allowed</a:t>
            </a:r>
          </a:p>
          <a:p>
            <a:pPr lvl="1"/>
            <a:r>
              <a:rPr lang="en-US" sz="2200" dirty="0"/>
              <a:t>Payment of carry-over debt from a prior operating cycle</a:t>
            </a:r>
          </a:p>
        </p:txBody>
      </p:sp>
      <p:sp>
        <p:nvSpPr>
          <p:cNvPr id="4" name="TextBox 3">
            <a:extLst>
              <a:ext uri="{FF2B5EF4-FFF2-40B4-BE49-F238E27FC236}">
                <a16:creationId xmlns:a16="http://schemas.microsoft.com/office/drawing/2014/main" id="{A596AE50-B4BB-10D4-400C-E986F89A99D1}"/>
              </a:ext>
            </a:extLst>
          </p:cNvPr>
          <p:cNvSpPr txBox="1"/>
          <p:nvPr/>
        </p:nvSpPr>
        <p:spPr>
          <a:xfrm>
            <a:off x="6801853" y="88232"/>
            <a:ext cx="2077452" cy="461665"/>
          </a:xfrm>
          <a:prstGeom prst="rect">
            <a:avLst/>
          </a:prstGeom>
          <a:noFill/>
        </p:spPr>
        <p:txBody>
          <a:bodyPr wrap="square" rtlCol="0">
            <a:spAutoFit/>
          </a:bodyPr>
          <a:lstStyle/>
          <a:p>
            <a:r>
              <a:rPr lang="en-US" sz="2400" b="1" dirty="0">
                <a:solidFill>
                  <a:schemeClr val="bg1"/>
                </a:solidFill>
              </a:rPr>
              <a:t>Loan Purpose</a:t>
            </a:r>
          </a:p>
        </p:txBody>
      </p:sp>
      <p:sp>
        <p:nvSpPr>
          <p:cNvPr id="2" name="TextBox 1">
            <a:extLst>
              <a:ext uri="{FF2B5EF4-FFF2-40B4-BE49-F238E27FC236}">
                <a16:creationId xmlns:a16="http://schemas.microsoft.com/office/drawing/2014/main" id="{0C52DCA0-48EB-CA37-ED2E-701EEDB82170}"/>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660169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3E12-5A09-BC1D-B0B9-E8CB872C6BDD}"/>
              </a:ext>
            </a:extLst>
          </p:cNvPr>
          <p:cNvSpPr>
            <a:spLocks noGrp="1"/>
          </p:cNvSpPr>
          <p:nvPr>
            <p:ph type="title"/>
          </p:nvPr>
        </p:nvSpPr>
        <p:spPr>
          <a:xfrm>
            <a:off x="628650" y="1243263"/>
            <a:ext cx="7104063" cy="898646"/>
          </a:xfrm>
        </p:spPr>
        <p:txBody>
          <a:bodyPr/>
          <a:lstStyle/>
          <a:p>
            <a:r>
              <a:rPr lang="en-US" sz="2800" b="1" dirty="0">
                <a:solidFill>
                  <a:schemeClr val="tx1"/>
                </a:solidFill>
              </a:rPr>
              <a:t>How do we evaluate if a particular debt is carry-over?</a:t>
            </a:r>
          </a:p>
        </p:txBody>
      </p:sp>
      <p:sp>
        <p:nvSpPr>
          <p:cNvPr id="3" name="Content Placeholder 2">
            <a:extLst>
              <a:ext uri="{FF2B5EF4-FFF2-40B4-BE49-F238E27FC236}">
                <a16:creationId xmlns:a16="http://schemas.microsoft.com/office/drawing/2014/main" id="{E65184E4-17A6-9587-C86D-2CBA6804E8BB}"/>
              </a:ext>
            </a:extLst>
          </p:cNvPr>
          <p:cNvSpPr>
            <a:spLocks noGrp="1"/>
          </p:cNvSpPr>
          <p:nvPr>
            <p:ph idx="1"/>
          </p:nvPr>
        </p:nvSpPr>
        <p:spPr>
          <a:xfrm>
            <a:off x="736516" y="2266499"/>
            <a:ext cx="7104063" cy="3465847"/>
          </a:xfrm>
        </p:spPr>
        <p:txBody>
          <a:bodyPr/>
          <a:lstStyle/>
          <a:p>
            <a:pPr marL="342900" indent="-342900">
              <a:buFont typeface="Arial" panose="020B0604020202020204" pitchFamily="34" charset="0"/>
              <a:buChar char="•"/>
            </a:pPr>
            <a:r>
              <a:rPr lang="en-US" sz="2400" b="0" dirty="0">
                <a:solidFill>
                  <a:schemeClr val="tx1"/>
                </a:solidFill>
              </a:rPr>
              <a:t>Is it a delinquent term debt?</a:t>
            </a:r>
          </a:p>
          <a:p>
            <a:pPr marL="342900" indent="-342900">
              <a:buFont typeface="Arial" panose="020B0604020202020204" pitchFamily="34" charset="0"/>
              <a:buChar char="•"/>
            </a:pPr>
            <a:endParaRPr lang="en-US" sz="2400" b="0" dirty="0">
              <a:solidFill>
                <a:schemeClr val="tx1"/>
              </a:solidFill>
            </a:endParaRPr>
          </a:p>
          <a:p>
            <a:pPr marL="342900" indent="-342900">
              <a:buFont typeface="Arial" panose="020B0604020202020204" pitchFamily="34" charset="0"/>
              <a:buChar char="•"/>
            </a:pPr>
            <a:r>
              <a:rPr lang="en-US" sz="2400" b="0" dirty="0">
                <a:solidFill>
                  <a:schemeClr val="tx1"/>
                </a:solidFill>
              </a:rPr>
              <a:t>Is it an operating debt/expense incurred for a prior operating cycle?</a:t>
            </a:r>
          </a:p>
          <a:p>
            <a:pPr marL="342900" indent="-342900">
              <a:buFont typeface="Arial" panose="020B0604020202020204" pitchFamily="34" charset="0"/>
              <a:buChar char="•"/>
            </a:pPr>
            <a:endParaRPr lang="en-US" sz="2400" b="0" dirty="0">
              <a:solidFill>
                <a:schemeClr val="tx1"/>
              </a:solidFill>
            </a:endParaRPr>
          </a:p>
          <a:p>
            <a:pPr marL="342900" indent="-342900">
              <a:buFont typeface="Arial" panose="020B0604020202020204" pitchFamily="34" charset="0"/>
              <a:buChar char="•"/>
            </a:pPr>
            <a:r>
              <a:rPr lang="en-US" sz="2400" b="0" dirty="0">
                <a:solidFill>
                  <a:schemeClr val="tx1"/>
                </a:solidFill>
              </a:rPr>
              <a:t>Are there adequate inventories on hand to cover the carry-over amount?</a:t>
            </a:r>
          </a:p>
        </p:txBody>
      </p:sp>
      <p:sp>
        <p:nvSpPr>
          <p:cNvPr id="4" name="TextBox 3">
            <a:extLst>
              <a:ext uri="{FF2B5EF4-FFF2-40B4-BE49-F238E27FC236}">
                <a16:creationId xmlns:a16="http://schemas.microsoft.com/office/drawing/2014/main" id="{D5EA0A4F-32A8-37B3-BCFB-7C9F847EB8E3}"/>
              </a:ext>
            </a:extLst>
          </p:cNvPr>
          <p:cNvSpPr txBox="1"/>
          <p:nvPr/>
        </p:nvSpPr>
        <p:spPr>
          <a:xfrm>
            <a:off x="6801853" y="88232"/>
            <a:ext cx="2077452" cy="461665"/>
          </a:xfrm>
          <a:prstGeom prst="rect">
            <a:avLst/>
          </a:prstGeom>
          <a:noFill/>
        </p:spPr>
        <p:txBody>
          <a:bodyPr wrap="square" rtlCol="0">
            <a:spAutoFit/>
          </a:bodyPr>
          <a:lstStyle/>
          <a:p>
            <a:r>
              <a:rPr lang="en-US" sz="2400" b="1" dirty="0">
                <a:solidFill>
                  <a:schemeClr val="bg1"/>
                </a:solidFill>
              </a:rPr>
              <a:t>Loan Purpose</a:t>
            </a:r>
          </a:p>
        </p:txBody>
      </p:sp>
      <p:sp>
        <p:nvSpPr>
          <p:cNvPr id="5" name="TextBox 4">
            <a:extLst>
              <a:ext uri="{FF2B5EF4-FFF2-40B4-BE49-F238E27FC236}">
                <a16:creationId xmlns:a16="http://schemas.microsoft.com/office/drawing/2014/main" id="{C50D2EA1-3D53-CDD1-FA6F-1D340EA8D956}"/>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738383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B8040-2C8D-4628-8E81-5F96BF979D27}"/>
              </a:ext>
            </a:extLst>
          </p:cNvPr>
          <p:cNvSpPr>
            <a:spLocks noGrp="1"/>
          </p:cNvSpPr>
          <p:nvPr>
            <p:ph idx="1"/>
          </p:nvPr>
        </p:nvSpPr>
        <p:spPr>
          <a:xfrm>
            <a:off x="317493" y="1456906"/>
            <a:ext cx="8303740" cy="3944187"/>
          </a:xfrm>
        </p:spPr>
        <p:txBody>
          <a:bodyPr>
            <a:normAutofit/>
          </a:bodyPr>
          <a:lstStyle/>
          <a:p>
            <a:r>
              <a:rPr lang="en-US" sz="3200" dirty="0">
                <a:solidFill>
                  <a:schemeClr val="tx1"/>
                </a:solidFill>
              </a:rPr>
              <a:t>Consistency:</a:t>
            </a:r>
          </a:p>
          <a:p>
            <a:endParaRPr lang="en-US" sz="3600" dirty="0">
              <a:solidFill>
                <a:schemeClr val="tx1"/>
              </a:solidFill>
            </a:endParaRPr>
          </a:p>
          <a:p>
            <a:pPr marL="342900" marR="0" lvl="0" indent="-342900">
              <a:spcBef>
                <a:spcPts val="0"/>
              </a:spcBef>
              <a:spcAft>
                <a:spcPts val="0"/>
              </a:spcAft>
              <a:buFont typeface="Symbol" panose="05050102010706020507" pitchFamily="18" charset="2"/>
              <a:buChar char=""/>
            </a:pPr>
            <a:r>
              <a:rPr lang="en-US" sz="2000" dirty="0">
                <a:solidFill>
                  <a:schemeClr val="tx1"/>
                </a:solidFill>
                <a:effectLst/>
                <a:ea typeface="Times New Roman" panose="02020603050405020304" pitchFamily="18" charset="0"/>
              </a:rPr>
              <a:t>FSA – talk to your neighbors!</a:t>
            </a:r>
          </a:p>
          <a:p>
            <a:pPr marR="0" lvl="0">
              <a:spcBef>
                <a:spcPts val="0"/>
              </a:spcBef>
              <a:spcAft>
                <a:spcPts val="0"/>
              </a:spcAft>
            </a:pPr>
            <a:endParaRPr lang="en-US" sz="2000" dirty="0">
              <a:solidFill>
                <a:schemeClr val="tx1"/>
              </a:solidFill>
              <a:effectLst/>
              <a:ea typeface="Times New Roman" panose="02020603050405020304" pitchFamily="18" charset="0"/>
            </a:endParaRPr>
          </a:p>
          <a:p>
            <a:pPr marR="0" lvl="0">
              <a:spcBef>
                <a:spcPts val="0"/>
              </a:spcBef>
              <a:spcAft>
                <a:spcPts val="0"/>
              </a:spcAft>
            </a:pPr>
            <a:endParaRPr lang="en-US" sz="2000" dirty="0">
              <a:solidFill>
                <a:schemeClr val="tx1"/>
              </a:solidFill>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chemeClr val="tx1"/>
                </a:solidFill>
                <a:effectLst/>
                <a:ea typeface="Times New Roman" panose="02020603050405020304" pitchFamily="18" charset="0"/>
              </a:rPr>
              <a:t>Lenders – let us know – we can’t solve a problem we are unaware of. (List of STO Guarantee Contacts)</a:t>
            </a:r>
          </a:p>
          <a:p>
            <a:endParaRPr lang="en-US" sz="3200" dirty="0">
              <a:solidFill>
                <a:schemeClr val="tx1"/>
              </a:solidFill>
            </a:endParaRPr>
          </a:p>
        </p:txBody>
      </p:sp>
      <p:sp>
        <p:nvSpPr>
          <p:cNvPr id="4" name="TextBox 3">
            <a:extLst>
              <a:ext uri="{FF2B5EF4-FFF2-40B4-BE49-F238E27FC236}">
                <a16:creationId xmlns:a16="http://schemas.microsoft.com/office/drawing/2014/main" id="{CA1D4674-AA6A-8733-4A22-7682A80CE4C9}"/>
              </a:ext>
            </a:extLst>
          </p:cNvPr>
          <p:cNvSpPr txBox="1"/>
          <p:nvPr/>
        </p:nvSpPr>
        <p:spPr>
          <a:xfrm>
            <a:off x="6778305" y="88232"/>
            <a:ext cx="2101000" cy="461665"/>
          </a:xfrm>
          <a:prstGeom prst="rect">
            <a:avLst/>
          </a:prstGeom>
          <a:noFill/>
        </p:spPr>
        <p:txBody>
          <a:bodyPr wrap="square" rtlCol="0">
            <a:spAutoFit/>
          </a:bodyPr>
          <a:lstStyle/>
          <a:p>
            <a:r>
              <a:rPr lang="en-US" sz="2400" b="1" dirty="0">
                <a:solidFill>
                  <a:schemeClr val="bg1"/>
                </a:solidFill>
              </a:rPr>
              <a:t>Consistency</a:t>
            </a:r>
          </a:p>
        </p:txBody>
      </p:sp>
      <p:sp>
        <p:nvSpPr>
          <p:cNvPr id="2" name="TextBox 1">
            <a:extLst>
              <a:ext uri="{FF2B5EF4-FFF2-40B4-BE49-F238E27FC236}">
                <a16:creationId xmlns:a16="http://schemas.microsoft.com/office/drawing/2014/main" id="{E6969CCA-CE46-DD9B-D002-CE3C1FA96C9A}"/>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038714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B8040-2C8D-4628-8E81-5F96BF979D27}"/>
              </a:ext>
            </a:extLst>
          </p:cNvPr>
          <p:cNvSpPr>
            <a:spLocks noGrp="1"/>
          </p:cNvSpPr>
          <p:nvPr>
            <p:ph idx="1"/>
          </p:nvPr>
        </p:nvSpPr>
        <p:spPr>
          <a:xfrm>
            <a:off x="317493" y="1456906"/>
            <a:ext cx="8303740" cy="3944187"/>
          </a:xfrm>
        </p:spPr>
        <p:txBody>
          <a:bodyPr>
            <a:normAutofit/>
          </a:bodyPr>
          <a:lstStyle/>
          <a:p>
            <a:r>
              <a:rPr lang="en-US" sz="3200" dirty="0">
                <a:solidFill>
                  <a:schemeClr val="tx1"/>
                </a:solidFill>
              </a:rPr>
              <a:t>Ongoing Training ideas:</a:t>
            </a:r>
          </a:p>
          <a:p>
            <a:endParaRPr lang="en-US" sz="3200" dirty="0">
              <a:solidFill>
                <a:schemeClr val="tx1"/>
              </a:solidFill>
            </a:endParaRPr>
          </a:p>
          <a:p>
            <a:pPr marL="457200" indent="-457200">
              <a:buFont typeface="Wingdings" panose="05000000000000000000" pitchFamily="2" charset="2"/>
              <a:buChar char="q"/>
            </a:pPr>
            <a:r>
              <a:rPr lang="en-US" sz="3200" b="0" dirty="0">
                <a:solidFill>
                  <a:schemeClr val="tx1"/>
                </a:solidFill>
              </a:rPr>
              <a:t>Joint Financing with FSA</a:t>
            </a:r>
          </a:p>
          <a:p>
            <a:pPr marL="457200" indent="-457200">
              <a:buFont typeface="Wingdings" panose="05000000000000000000" pitchFamily="2" charset="2"/>
              <a:buChar char="q"/>
            </a:pPr>
            <a:r>
              <a:rPr lang="en-US" sz="3200" b="0" dirty="0">
                <a:solidFill>
                  <a:schemeClr val="tx1"/>
                </a:solidFill>
              </a:rPr>
              <a:t>Guaranteed basic training for newer hires</a:t>
            </a:r>
          </a:p>
          <a:p>
            <a:pPr marL="457200" indent="-457200">
              <a:buFont typeface="Wingdings" panose="05000000000000000000" pitchFamily="2" charset="2"/>
              <a:buChar char="q"/>
            </a:pPr>
            <a:r>
              <a:rPr lang="en-US" sz="3200" b="0" dirty="0">
                <a:solidFill>
                  <a:schemeClr val="tx1"/>
                </a:solidFill>
              </a:rPr>
              <a:t>Guaranteed Servicing Responsibilities</a:t>
            </a:r>
          </a:p>
          <a:p>
            <a:pPr marL="457200" indent="-457200">
              <a:buFont typeface="Wingdings" panose="05000000000000000000" pitchFamily="2" charset="2"/>
              <a:buChar char="q"/>
            </a:pPr>
            <a:r>
              <a:rPr lang="en-US" sz="3200" b="0" dirty="0">
                <a:solidFill>
                  <a:schemeClr val="tx1"/>
                </a:solidFill>
              </a:rPr>
              <a:t>What would you recommend?</a:t>
            </a:r>
          </a:p>
          <a:p>
            <a:pPr marL="1143000" lvl="1" indent="-457200">
              <a:buFont typeface="Wingdings" panose="05000000000000000000" pitchFamily="2" charset="2"/>
              <a:buChar char="q"/>
            </a:pPr>
            <a:r>
              <a:rPr lang="en-US" sz="2800" dirty="0"/>
              <a:t>Steven.Ford2@usda.gov</a:t>
            </a:r>
            <a:endParaRPr lang="en-US" sz="2800" b="0" dirty="0">
              <a:solidFill>
                <a:schemeClr val="tx1"/>
              </a:solidFill>
            </a:endParaRPr>
          </a:p>
        </p:txBody>
      </p:sp>
      <p:sp>
        <p:nvSpPr>
          <p:cNvPr id="2" name="TextBox 1">
            <a:extLst>
              <a:ext uri="{FF2B5EF4-FFF2-40B4-BE49-F238E27FC236}">
                <a16:creationId xmlns:a16="http://schemas.microsoft.com/office/drawing/2014/main" id="{337364DF-50C4-AAF4-A9CC-75D50DA9F98F}"/>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Future Training</a:t>
            </a:r>
          </a:p>
        </p:txBody>
      </p:sp>
      <p:sp>
        <p:nvSpPr>
          <p:cNvPr id="4" name="TextBox 3">
            <a:extLst>
              <a:ext uri="{FF2B5EF4-FFF2-40B4-BE49-F238E27FC236}">
                <a16:creationId xmlns:a16="http://schemas.microsoft.com/office/drawing/2014/main" id="{CBE3054A-DCF2-E28A-3DB2-8071624114F6}"/>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51051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93DC0E-F937-4C02-BC70-099490962DD5}"/>
              </a:ext>
            </a:extLst>
          </p:cNvPr>
          <p:cNvSpPr txBox="1">
            <a:spLocks/>
          </p:cNvSpPr>
          <p:nvPr/>
        </p:nvSpPr>
        <p:spPr bwMode="auto">
          <a:xfrm>
            <a:off x="2175001" y="2847975"/>
            <a:ext cx="5118816" cy="147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panose="020B0604020202020204" pitchFamily="34" charset="0"/>
              <a:buNone/>
              <a:defRPr sz="2800" b="1" kern="1200">
                <a:solidFill>
                  <a:srgbClr val="065744"/>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solidFill>
                  <a:schemeClr val="tx1"/>
                </a:solidFill>
              </a:rPr>
              <a:t>Questions</a:t>
            </a:r>
          </a:p>
        </p:txBody>
      </p:sp>
      <p:sp>
        <p:nvSpPr>
          <p:cNvPr id="2" name="TextBox 1">
            <a:extLst>
              <a:ext uri="{FF2B5EF4-FFF2-40B4-BE49-F238E27FC236}">
                <a16:creationId xmlns:a16="http://schemas.microsoft.com/office/drawing/2014/main" id="{4139FF58-7AE8-73DA-2603-D05DB5134FBC}"/>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57450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695966B-EF25-03C2-6277-16724129437A}"/>
              </a:ext>
            </a:extLst>
          </p:cNvPr>
          <p:cNvGraphicFramePr>
            <a:graphicFrameLocks noGrp="1"/>
          </p:cNvGraphicFramePr>
          <p:nvPr>
            <p:ph idx="1"/>
            <p:extLst>
              <p:ext uri="{D42A27DB-BD31-4B8C-83A1-F6EECF244321}">
                <p14:modId xmlns:p14="http://schemas.microsoft.com/office/powerpoint/2010/main" val="2550804927"/>
              </p:ext>
            </p:extLst>
          </p:nvPr>
        </p:nvGraphicFramePr>
        <p:xfrm>
          <a:off x="1019968" y="1133647"/>
          <a:ext cx="7104064" cy="2111237"/>
        </p:xfrm>
        <a:graphic>
          <a:graphicData uri="http://schemas.openxmlformats.org/drawingml/2006/table">
            <a:tbl>
              <a:tblPr firstRow="1" bandRow="1">
                <a:tableStyleId>{5C22544A-7EE6-4342-B048-85BDC9FD1C3A}</a:tableStyleId>
              </a:tblPr>
              <a:tblGrid>
                <a:gridCol w="7104064">
                  <a:extLst>
                    <a:ext uri="{9D8B030D-6E8A-4147-A177-3AD203B41FA5}">
                      <a16:colId xmlns:a16="http://schemas.microsoft.com/office/drawing/2014/main" val="2808687655"/>
                    </a:ext>
                  </a:extLst>
                </a:gridCol>
              </a:tblGrid>
              <a:tr h="413947">
                <a:tc>
                  <a:txBody>
                    <a:bodyPr/>
                    <a:lstStyle/>
                    <a:p>
                      <a:r>
                        <a:rPr lang="en-US" dirty="0"/>
                        <a:t>EZ Guarantee</a:t>
                      </a:r>
                    </a:p>
                  </a:txBody>
                  <a:tcPr/>
                </a:tc>
                <a:extLst>
                  <a:ext uri="{0D108BD9-81ED-4DB2-BD59-A6C34878D82A}">
                    <a16:rowId xmlns:a16="http://schemas.microsoft.com/office/drawing/2014/main" val="1464421582"/>
                  </a:ext>
                </a:extLst>
              </a:tr>
              <a:tr h="417130">
                <a:tc>
                  <a:txBody>
                    <a:bodyPr/>
                    <a:lstStyle/>
                    <a:p>
                      <a:pPr marL="285750" indent="-285750">
                        <a:buFont typeface="Wingdings" panose="05000000000000000000" pitchFamily="2" charset="2"/>
                        <a:buChar char="q"/>
                      </a:pPr>
                      <a:r>
                        <a:rPr lang="en-US" dirty="0"/>
                        <a:t>Form FSA-2211</a:t>
                      </a:r>
                    </a:p>
                  </a:txBody>
                  <a:tcPr/>
                </a:tc>
                <a:extLst>
                  <a:ext uri="{0D108BD9-81ED-4DB2-BD59-A6C34878D82A}">
                    <a16:rowId xmlns:a16="http://schemas.microsoft.com/office/drawing/2014/main" val="689485876"/>
                  </a:ext>
                </a:extLst>
              </a:tr>
              <a:tr h="417130">
                <a:tc>
                  <a:txBody>
                    <a:bodyPr/>
                    <a:lstStyle/>
                    <a:p>
                      <a:pPr marL="285750" indent="-285750">
                        <a:buFont typeface="Wingdings" panose="05000000000000000000" pitchFamily="2" charset="2"/>
                        <a:buChar char="q"/>
                      </a:pPr>
                      <a:r>
                        <a:rPr lang="en-US" dirty="0"/>
                        <a:t>If necessary:</a:t>
                      </a:r>
                    </a:p>
                    <a:p>
                      <a:pPr marL="742950" lvl="1" indent="-285750">
                        <a:buFont typeface="Wingdings" panose="05000000000000000000" pitchFamily="2" charset="2"/>
                        <a:buChar char="q"/>
                      </a:pPr>
                      <a:r>
                        <a:rPr lang="en-US" dirty="0"/>
                        <a:t>Environmental information</a:t>
                      </a:r>
                    </a:p>
                  </a:txBody>
                  <a:tcPr/>
                </a:tc>
                <a:extLst>
                  <a:ext uri="{0D108BD9-81ED-4DB2-BD59-A6C34878D82A}">
                    <a16:rowId xmlns:a16="http://schemas.microsoft.com/office/drawing/2014/main" val="980675016"/>
                  </a:ext>
                </a:extLst>
              </a:tr>
              <a:tr h="417130">
                <a:tc>
                  <a:txBody>
                    <a:bodyPr/>
                    <a:lstStyle/>
                    <a:p>
                      <a:pPr marL="285750" lvl="0" indent="-285750">
                        <a:buFont typeface="Wingdings" panose="05000000000000000000" pitchFamily="2" charset="2"/>
                        <a:buChar char="q"/>
                      </a:pPr>
                      <a:r>
                        <a:rPr lang="en-US" dirty="0"/>
                        <a:t>Lenders will collect and maintain any other supporting documentation according to their normal lending practices for loans this size</a:t>
                      </a:r>
                    </a:p>
                  </a:txBody>
                  <a:tcPr/>
                </a:tc>
                <a:extLst>
                  <a:ext uri="{0D108BD9-81ED-4DB2-BD59-A6C34878D82A}">
                    <a16:rowId xmlns:a16="http://schemas.microsoft.com/office/drawing/2014/main" val="4132138312"/>
                  </a:ext>
                </a:extLst>
              </a:tr>
            </a:tbl>
          </a:graphicData>
        </a:graphic>
      </p:graphicFrame>
      <p:sp>
        <p:nvSpPr>
          <p:cNvPr id="3" name="TextBox 2">
            <a:extLst>
              <a:ext uri="{FF2B5EF4-FFF2-40B4-BE49-F238E27FC236}">
                <a16:creationId xmlns:a16="http://schemas.microsoft.com/office/drawing/2014/main" id="{FF2C5C17-6EBD-1041-CA04-9EED4D531F85}"/>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Applications</a:t>
            </a:r>
          </a:p>
        </p:txBody>
      </p:sp>
      <p:sp>
        <p:nvSpPr>
          <p:cNvPr id="2" name="TextBox 1">
            <a:extLst>
              <a:ext uri="{FF2B5EF4-FFF2-40B4-BE49-F238E27FC236}">
                <a16:creationId xmlns:a16="http://schemas.microsoft.com/office/drawing/2014/main" id="{C639C1BF-BDA2-93C0-8629-FF95C7A44B9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57188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695966B-EF25-03C2-6277-16724129437A}"/>
              </a:ext>
            </a:extLst>
          </p:cNvPr>
          <p:cNvGraphicFramePr>
            <a:graphicFrameLocks noGrp="1"/>
          </p:cNvGraphicFramePr>
          <p:nvPr>
            <p:ph idx="1"/>
            <p:extLst>
              <p:ext uri="{D42A27DB-BD31-4B8C-83A1-F6EECF244321}">
                <p14:modId xmlns:p14="http://schemas.microsoft.com/office/powerpoint/2010/main" val="438373517"/>
              </p:ext>
            </p:extLst>
          </p:nvPr>
        </p:nvGraphicFramePr>
        <p:xfrm>
          <a:off x="762000" y="1133647"/>
          <a:ext cx="7143708" cy="2573371"/>
        </p:xfrm>
        <a:graphic>
          <a:graphicData uri="http://schemas.openxmlformats.org/drawingml/2006/table">
            <a:tbl>
              <a:tblPr firstRow="1" bandRow="1">
                <a:tableStyleId>{5C22544A-7EE6-4342-B048-85BDC9FD1C3A}</a:tableStyleId>
              </a:tblPr>
              <a:tblGrid>
                <a:gridCol w="7143708">
                  <a:extLst>
                    <a:ext uri="{9D8B030D-6E8A-4147-A177-3AD203B41FA5}">
                      <a16:colId xmlns:a16="http://schemas.microsoft.com/office/drawing/2014/main" val="2808687655"/>
                    </a:ext>
                  </a:extLst>
                </a:gridCol>
              </a:tblGrid>
              <a:tr h="413947">
                <a:tc>
                  <a:txBody>
                    <a:bodyPr/>
                    <a:lstStyle/>
                    <a:p>
                      <a:r>
                        <a:rPr lang="en-US" dirty="0"/>
                        <a:t>PLP</a:t>
                      </a:r>
                    </a:p>
                  </a:txBody>
                  <a:tcPr/>
                </a:tc>
                <a:extLst>
                  <a:ext uri="{0D108BD9-81ED-4DB2-BD59-A6C34878D82A}">
                    <a16:rowId xmlns:a16="http://schemas.microsoft.com/office/drawing/2014/main" val="1464421582"/>
                  </a:ext>
                </a:extLst>
              </a:tr>
              <a:tr h="417130">
                <a:tc>
                  <a:txBody>
                    <a:bodyPr/>
                    <a:lstStyle/>
                    <a:p>
                      <a:pPr marL="285750" indent="-285750">
                        <a:buFont typeface="Wingdings" panose="05000000000000000000" pitchFamily="2" charset="2"/>
                        <a:buChar char="q"/>
                      </a:pPr>
                      <a:r>
                        <a:rPr lang="en-US" dirty="0"/>
                        <a:t>Form FSA-2211</a:t>
                      </a:r>
                    </a:p>
                  </a:txBody>
                  <a:tcPr/>
                </a:tc>
                <a:extLst>
                  <a:ext uri="{0D108BD9-81ED-4DB2-BD59-A6C34878D82A}">
                    <a16:rowId xmlns:a16="http://schemas.microsoft.com/office/drawing/2014/main" val="689485876"/>
                  </a:ext>
                </a:extLst>
              </a:tr>
              <a:tr h="413947">
                <a:tc>
                  <a:txBody>
                    <a:bodyPr/>
                    <a:lstStyle/>
                    <a:p>
                      <a:pPr marL="285750" indent="-285750">
                        <a:buFont typeface="Wingdings" panose="05000000000000000000" pitchFamily="2" charset="2"/>
                        <a:buChar char="q"/>
                      </a:pPr>
                      <a:r>
                        <a:rPr lang="en-US" dirty="0">
                          <a:solidFill>
                            <a:srgbClr val="FF0000"/>
                          </a:solidFill>
                        </a:rPr>
                        <a:t>Narrative (including location of farmed land)</a:t>
                      </a:r>
                    </a:p>
                  </a:txBody>
                  <a:tcPr/>
                </a:tc>
                <a:extLst>
                  <a:ext uri="{0D108BD9-81ED-4DB2-BD59-A6C34878D82A}">
                    <a16:rowId xmlns:a16="http://schemas.microsoft.com/office/drawing/2014/main" val="1804065134"/>
                  </a:ext>
                </a:extLst>
              </a:tr>
              <a:tr h="413947">
                <a:tc>
                  <a:txBody>
                    <a:bodyPr/>
                    <a:lstStyle/>
                    <a:p>
                      <a:pPr marL="285750" indent="-285750">
                        <a:buFont typeface="Wingdings" panose="05000000000000000000" pitchFamily="2" charset="2"/>
                        <a:buChar char="q"/>
                      </a:pPr>
                      <a:r>
                        <a:rPr lang="en-US" dirty="0">
                          <a:solidFill>
                            <a:schemeClr val="tx1"/>
                          </a:solidFill>
                        </a:rPr>
                        <a:t>Items agreed to in CMS</a:t>
                      </a:r>
                    </a:p>
                  </a:txBody>
                  <a:tcPr/>
                </a:tc>
                <a:extLst>
                  <a:ext uri="{0D108BD9-81ED-4DB2-BD59-A6C34878D82A}">
                    <a16:rowId xmlns:a16="http://schemas.microsoft.com/office/drawing/2014/main" val="1930612200"/>
                  </a:ext>
                </a:extLst>
              </a:tr>
              <a:tr h="413947">
                <a:tc>
                  <a:txBody>
                    <a:bodyPr/>
                    <a:lstStyle/>
                    <a:p>
                      <a:pPr marL="285750" indent="-285750">
                        <a:buFont typeface="Wingdings" panose="05000000000000000000" pitchFamily="2" charset="2"/>
                        <a:buChar char="q"/>
                      </a:pPr>
                      <a:r>
                        <a:rPr lang="en-US" dirty="0">
                          <a:solidFill>
                            <a:schemeClr val="tx1"/>
                          </a:solidFill>
                        </a:rPr>
                        <a:t>If necessary:</a:t>
                      </a:r>
                    </a:p>
                    <a:p>
                      <a:pPr marL="742950" lvl="1" indent="-285750">
                        <a:buFont typeface="Wingdings" panose="05000000000000000000" pitchFamily="2" charset="2"/>
                        <a:buChar char="q"/>
                      </a:pPr>
                      <a:r>
                        <a:rPr lang="en-US" dirty="0">
                          <a:solidFill>
                            <a:schemeClr val="tx1"/>
                          </a:solidFill>
                        </a:rPr>
                        <a:t>Environmental information</a:t>
                      </a:r>
                    </a:p>
                    <a:p>
                      <a:pPr marL="742950" lvl="1" indent="-285750">
                        <a:buFont typeface="Wingdings" panose="05000000000000000000" pitchFamily="2" charset="2"/>
                        <a:buChar char="q"/>
                      </a:pPr>
                      <a:endParaRPr lang="en-US" dirty="0">
                        <a:solidFill>
                          <a:schemeClr val="tx1"/>
                        </a:solidFill>
                      </a:endParaRPr>
                    </a:p>
                  </a:txBody>
                  <a:tcPr/>
                </a:tc>
                <a:extLst>
                  <a:ext uri="{0D108BD9-81ED-4DB2-BD59-A6C34878D82A}">
                    <a16:rowId xmlns:a16="http://schemas.microsoft.com/office/drawing/2014/main" val="1758184435"/>
                  </a:ext>
                </a:extLst>
              </a:tr>
            </a:tbl>
          </a:graphicData>
        </a:graphic>
      </p:graphicFrame>
      <p:sp>
        <p:nvSpPr>
          <p:cNvPr id="2" name="TextBox 1">
            <a:extLst>
              <a:ext uri="{FF2B5EF4-FFF2-40B4-BE49-F238E27FC236}">
                <a16:creationId xmlns:a16="http://schemas.microsoft.com/office/drawing/2014/main" id="{E9F64960-FF7E-3FB7-E48F-865893230EDF}"/>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Applications</a:t>
            </a:r>
          </a:p>
        </p:txBody>
      </p:sp>
      <p:sp>
        <p:nvSpPr>
          <p:cNvPr id="3" name="TextBox 2">
            <a:extLst>
              <a:ext uri="{FF2B5EF4-FFF2-40B4-BE49-F238E27FC236}">
                <a16:creationId xmlns:a16="http://schemas.microsoft.com/office/drawing/2014/main" id="{EB2059B1-FFAE-DFE3-8F4F-B50269F449CB}"/>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80835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695966B-EF25-03C2-6277-16724129437A}"/>
              </a:ext>
            </a:extLst>
          </p:cNvPr>
          <p:cNvGraphicFramePr>
            <a:graphicFrameLocks noGrp="1"/>
          </p:cNvGraphicFramePr>
          <p:nvPr>
            <p:ph idx="1"/>
            <p:extLst>
              <p:ext uri="{D42A27DB-BD31-4B8C-83A1-F6EECF244321}">
                <p14:modId xmlns:p14="http://schemas.microsoft.com/office/powerpoint/2010/main" val="2965102099"/>
              </p:ext>
            </p:extLst>
          </p:nvPr>
        </p:nvGraphicFramePr>
        <p:xfrm>
          <a:off x="628650" y="1133647"/>
          <a:ext cx="6980166" cy="4774651"/>
        </p:xfrm>
        <a:graphic>
          <a:graphicData uri="http://schemas.openxmlformats.org/drawingml/2006/table">
            <a:tbl>
              <a:tblPr firstRow="1" bandRow="1">
                <a:tableStyleId>{5C22544A-7EE6-4342-B048-85BDC9FD1C3A}</a:tableStyleId>
              </a:tblPr>
              <a:tblGrid>
                <a:gridCol w="1091926">
                  <a:extLst>
                    <a:ext uri="{9D8B030D-6E8A-4147-A177-3AD203B41FA5}">
                      <a16:colId xmlns:a16="http://schemas.microsoft.com/office/drawing/2014/main" val="2808687655"/>
                    </a:ext>
                  </a:extLst>
                </a:gridCol>
                <a:gridCol w="2152158">
                  <a:extLst>
                    <a:ext uri="{9D8B030D-6E8A-4147-A177-3AD203B41FA5}">
                      <a16:colId xmlns:a16="http://schemas.microsoft.com/office/drawing/2014/main" val="2976403040"/>
                    </a:ext>
                  </a:extLst>
                </a:gridCol>
                <a:gridCol w="3736082">
                  <a:extLst>
                    <a:ext uri="{9D8B030D-6E8A-4147-A177-3AD203B41FA5}">
                      <a16:colId xmlns:a16="http://schemas.microsoft.com/office/drawing/2014/main" val="50779930"/>
                    </a:ext>
                  </a:extLst>
                </a:gridCol>
              </a:tblGrid>
              <a:tr h="395157">
                <a:tc gridSpan="3">
                  <a:txBody>
                    <a:bodyPr/>
                    <a:lstStyle/>
                    <a:p>
                      <a:r>
                        <a:rPr lang="en-US" dirty="0"/>
                        <a:t>CLP</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464421582"/>
                  </a:ext>
                </a:extLst>
              </a:tr>
              <a:tr h="1266667">
                <a:tc>
                  <a:txBody>
                    <a:bodyPr/>
                    <a:lstStyle/>
                    <a:p>
                      <a:pPr marL="0" indent="0">
                        <a:buFont typeface="Wingdings" panose="05000000000000000000" pitchFamily="2" charset="2"/>
                        <a:buNone/>
                      </a:pPr>
                      <a:r>
                        <a:rPr lang="en-US" dirty="0"/>
                        <a:t>Submit to FSA (always)</a:t>
                      </a:r>
                    </a:p>
                  </a:txBody>
                  <a:tcPr/>
                </a:tc>
                <a:tc gridSpan="2">
                  <a:txBody>
                    <a:bodyPr/>
                    <a:lstStyle/>
                    <a:p>
                      <a:pPr marL="117475" indent="285750">
                        <a:buFont typeface="Wingdings" panose="05000000000000000000" pitchFamily="2" charset="2"/>
                        <a:buChar char="q"/>
                      </a:pPr>
                      <a:r>
                        <a:rPr lang="en-US" dirty="0"/>
                        <a:t>Form FSA-2211</a:t>
                      </a:r>
                    </a:p>
                    <a:p>
                      <a:pPr marL="117475" indent="285750">
                        <a:buFont typeface="Wingdings" panose="05000000000000000000" pitchFamily="2" charset="2"/>
                        <a:buChar char="q"/>
                      </a:pPr>
                      <a:r>
                        <a:rPr lang="en-US" dirty="0">
                          <a:solidFill>
                            <a:srgbClr val="FF0000"/>
                          </a:solidFill>
                        </a:rPr>
                        <a:t>Narrative (including location of farmed land)</a:t>
                      </a:r>
                    </a:p>
                    <a:p>
                      <a:pPr marL="117475" indent="285750">
                        <a:buFont typeface="Wingdings" panose="05000000000000000000" pitchFamily="2" charset="2"/>
                        <a:buChar char="q"/>
                      </a:pPr>
                      <a:r>
                        <a:rPr lang="en-US" dirty="0"/>
                        <a:t>Balance Sheet</a:t>
                      </a:r>
                    </a:p>
                    <a:p>
                      <a:pPr marL="117475" indent="285750">
                        <a:buFont typeface="Wingdings" panose="05000000000000000000" pitchFamily="2" charset="2"/>
                        <a:buChar char="q"/>
                      </a:pPr>
                      <a:r>
                        <a:rPr lang="en-US" dirty="0"/>
                        <a:t>Cash Flow Budget</a:t>
                      </a:r>
                    </a:p>
                  </a:txBody>
                  <a:tcPr/>
                </a:tc>
                <a:tc hMerge="1">
                  <a:txBody>
                    <a:bodyPr/>
                    <a:lstStyle/>
                    <a:p>
                      <a:endParaRPr lang="en-US"/>
                    </a:p>
                  </a:txBody>
                  <a:tcPr/>
                </a:tc>
                <a:extLst>
                  <a:ext uri="{0D108BD9-81ED-4DB2-BD59-A6C34878D82A}">
                    <a16:rowId xmlns:a16="http://schemas.microsoft.com/office/drawing/2014/main" val="689485876"/>
                  </a:ext>
                </a:extLst>
              </a:tr>
              <a:tr h="128402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Submit to FSA when needed</a:t>
                      </a:r>
                    </a:p>
                    <a:p>
                      <a:pPr marL="0" indent="0">
                        <a:buFont typeface="Wingdings" panose="05000000000000000000" pitchFamily="2" charset="2"/>
                        <a:buNone/>
                      </a:pPr>
                      <a:endParaRPr lang="en-US" dirty="0"/>
                    </a:p>
                  </a:txBody>
                  <a:tcPr/>
                </a:tc>
                <a:tc gridSpan="2">
                  <a:txBody>
                    <a:bodyPr/>
                    <a:lstStyle/>
                    <a:p>
                      <a:pPr marL="403225" indent="-285750">
                        <a:buFont typeface="Wingdings" panose="05000000000000000000" pitchFamily="2" charset="2"/>
                        <a:buChar char="q"/>
                      </a:pPr>
                      <a:r>
                        <a:rPr lang="en-US" dirty="0"/>
                        <a:t>Entity information</a:t>
                      </a:r>
                    </a:p>
                    <a:p>
                      <a:pPr marL="860425" lvl="2" indent="-285750">
                        <a:buFont typeface="Wingdings" panose="05000000000000000000" pitchFamily="2" charset="2"/>
                        <a:buChar char="q"/>
                      </a:pPr>
                      <a:r>
                        <a:rPr lang="en-US" dirty="0"/>
                        <a:t>Balance sheet from each member</a:t>
                      </a:r>
                    </a:p>
                    <a:p>
                      <a:pPr marL="403225" indent="-285750">
                        <a:buFont typeface="Wingdings" panose="05000000000000000000" pitchFamily="2" charset="2"/>
                        <a:buChar char="q"/>
                      </a:pPr>
                      <a:r>
                        <a:rPr lang="en-US" dirty="0"/>
                        <a:t>Environmental</a:t>
                      </a:r>
                    </a:p>
                    <a:p>
                      <a:pPr marL="403225" indent="-285750">
                        <a:buFont typeface="Wingdings" panose="05000000000000000000" pitchFamily="2" charset="2"/>
                        <a:buChar char="q"/>
                      </a:pPr>
                      <a:r>
                        <a:rPr lang="en-US" dirty="0"/>
                        <a:t>Construction plans</a:t>
                      </a:r>
                    </a:p>
                  </a:txBody>
                  <a:tcPr/>
                </a:tc>
                <a:tc hMerge="1">
                  <a:txBody>
                    <a:bodyPr/>
                    <a:lstStyle/>
                    <a:p>
                      <a:pPr marL="285750" indent="-285750">
                        <a:buFont typeface="Wingdings" panose="05000000000000000000" pitchFamily="2" charset="2"/>
                        <a:buChar char="q"/>
                      </a:pPr>
                      <a:endParaRPr lang="en-US" dirty="0"/>
                    </a:p>
                  </a:txBody>
                  <a:tcPr/>
                </a:tc>
                <a:extLst>
                  <a:ext uri="{0D108BD9-81ED-4DB2-BD59-A6C34878D82A}">
                    <a16:rowId xmlns:a16="http://schemas.microsoft.com/office/drawing/2014/main" val="1946835032"/>
                  </a:ext>
                </a:extLst>
              </a:tr>
              <a:tr h="0">
                <a:tc>
                  <a:txBody>
                    <a:bodyPr/>
                    <a:lstStyle/>
                    <a:p>
                      <a:pPr marL="0" indent="0">
                        <a:buFont typeface="Wingdings" panose="05000000000000000000" pitchFamily="2" charset="2"/>
                        <a:buNone/>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Up to $125,000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Over $125,000</a:t>
                      </a:r>
                    </a:p>
                  </a:txBody>
                  <a:tcPr/>
                </a:tc>
                <a:extLst>
                  <a:ext uri="{0D108BD9-81ED-4DB2-BD59-A6C34878D82A}">
                    <a16:rowId xmlns:a16="http://schemas.microsoft.com/office/drawing/2014/main" val="3619465665"/>
                  </a:ext>
                </a:extLst>
              </a:tr>
              <a:tr h="1284027">
                <a:tc>
                  <a:txBody>
                    <a:bodyPr/>
                    <a:lstStyle/>
                    <a:p>
                      <a:pPr marL="0" indent="0">
                        <a:buFont typeface="Wingdings" panose="05000000000000000000" pitchFamily="2" charset="2"/>
                        <a:buNone/>
                      </a:pPr>
                      <a:r>
                        <a:rPr lang="en-US" dirty="0"/>
                        <a:t>Maintain in file</a:t>
                      </a:r>
                    </a:p>
                  </a:txBody>
                  <a:tcPr/>
                </a:tc>
                <a:tc>
                  <a:txBody>
                    <a:bodyPr/>
                    <a:lstStyle/>
                    <a:p>
                      <a:pPr marL="285750" indent="-285750">
                        <a:buFont typeface="Wingdings" panose="05000000000000000000" pitchFamily="2" charset="2"/>
                        <a:buChar char="q"/>
                      </a:pPr>
                      <a:r>
                        <a:rPr lang="en-US" dirty="0"/>
                        <a:t>Credit Report</a:t>
                      </a:r>
                    </a:p>
                    <a:p>
                      <a:pPr marL="0" indent="0">
                        <a:buFont typeface="Wingdings" panose="05000000000000000000" pitchFamily="2" charset="2"/>
                        <a:buNone/>
                      </a:pPr>
                      <a:endParaRPr lang="en-US" dirty="0"/>
                    </a:p>
                  </a:txBody>
                  <a:tcPr/>
                </a:tc>
                <a:tc>
                  <a:txBody>
                    <a:bodyPr/>
                    <a:lstStyle/>
                    <a:p>
                      <a:pPr marL="285750" indent="-285750">
                        <a:buFont typeface="Wingdings" panose="05000000000000000000" pitchFamily="2" charset="2"/>
                        <a:buChar char="q"/>
                      </a:pPr>
                      <a:r>
                        <a:rPr lang="en-US" dirty="0"/>
                        <a:t>Credit Report</a:t>
                      </a:r>
                    </a:p>
                    <a:p>
                      <a:pPr marL="285750" indent="-285750">
                        <a:buFont typeface="Wingdings" panose="05000000000000000000" pitchFamily="2" charset="2"/>
                        <a:buChar char="q"/>
                      </a:pPr>
                      <a:r>
                        <a:rPr lang="en-US" dirty="0"/>
                        <a:t>Verification of Debts (over $5,000)</a:t>
                      </a:r>
                    </a:p>
                    <a:p>
                      <a:pPr marL="285750" indent="-285750">
                        <a:buFont typeface="Wingdings" panose="05000000000000000000" pitchFamily="2" charset="2"/>
                        <a:buChar char="q"/>
                      </a:pPr>
                      <a:r>
                        <a:rPr lang="en-US" dirty="0"/>
                        <a:t>Verification of Non-farm income</a:t>
                      </a:r>
                    </a:p>
                    <a:p>
                      <a:pPr marL="285750" indent="-285750">
                        <a:buFont typeface="Wingdings" panose="05000000000000000000" pitchFamily="2" charset="2"/>
                        <a:buChar char="q"/>
                      </a:pPr>
                      <a:r>
                        <a:rPr lang="en-US" dirty="0"/>
                        <a:t>3-year financial history</a:t>
                      </a:r>
                    </a:p>
                    <a:p>
                      <a:pPr marL="285750" indent="-285750">
                        <a:buFont typeface="Wingdings" panose="05000000000000000000" pitchFamily="2" charset="2"/>
                        <a:buChar char="q"/>
                      </a:pPr>
                      <a:r>
                        <a:rPr lang="en-US" dirty="0"/>
                        <a:t>Proposed Loan Agreements</a:t>
                      </a:r>
                    </a:p>
                  </a:txBody>
                  <a:tcPr/>
                </a:tc>
                <a:extLst>
                  <a:ext uri="{0D108BD9-81ED-4DB2-BD59-A6C34878D82A}">
                    <a16:rowId xmlns:a16="http://schemas.microsoft.com/office/drawing/2014/main" val="1804065134"/>
                  </a:ext>
                </a:extLst>
              </a:tr>
            </a:tbl>
          </a:graphicData>
        </a:graphic>
      </p:graphicFrame>
      <p:sp>
        <p:nvSpPr>
          <p:cNvPr id="2" name="TextBox 1">
            <a:extLst>
              <a:ext uri="{FF2B5EF4-FFF2-40B4-BE49-F238E27FC236}">
                <a16:creationId xmlns:a16="http://schemas.microsoft.com/office/drawing/2014/main" id="{E60E3F2C-5B47-245F-C113-081F78402AE8}"/>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Applications</a:t>
            </a:r>
          </a:p>
        </p:txBody>
      </p:sp>
      <p:sp>
        <p:nvSpPr>
          <p:cNvPr id="3" name="TextBox 2">
            <a:extLst>
              <a:ext uri="{FF2B5EF4-FFF2-40B4-BE49-F238E27FC236}">
                <a16:creationId xmlns:a16="http://schemas.microsoft.com/office/drawing/2014/main" id="{344D886D-B3C4-A813-7B0C-FDB1525FB461}"/>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35178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695966B-EF25-03C2-6277-16724129437A}"/>
              </a:ext>
            </a:extLst>
          </p:cNvPr>
          <p:cNvGraphicFramePr>
            <a:graphicFrameLocks noGrp="1"/>
          </p:cNvGraphicFramePr>
          <p:nvPr>
            <p:ph idx="1"/>
            <p:extLst>
              <p:ext uri="{D42A27DB-BD31-4B8C-83A1-F6EECF244321}">
                <p14:modId xmlns:p14="http://schemas.microsoft.com/office/powerpoint/2010/main" val="170552466"/>
              </p:ext>
            </p:extLst>
          </p:nvPr>
        </p:nvGraphicFramePr>
        <p:xfrm>
          <a:off x="628650" y="1133647"/>
          <a:ext cx="7104064" cy="4485640"/>
        </p:xfrm>
        <a:graphic>
          <a:graphicData uri="http://schemas.openxmlformats.org/drawingml/2006/table">
            <a:tbl>
              <a:tblPr firstRow="1" bandRow="1">
                <a:tableStyleId>{5C22544A-7EE6-4342-B048-85BDC9FD1C3A}</a:tableStyleId>
              </a:tblPr>
              <a:tblGrid>
                <a:gridCol w="1212507">
                  <a:extLst>
                    <a:ext uri="{9D8B030D-6E8A-4147-A177-3AD203B41FA5}">
                      <a16:colId xmlns:a16="http://schemas.microsoft.com/office/drawing/2014/main" val="2808687655"/>
                    </a:ext>
                  </a:extLst>
                </a:gridCol>
                <a:gridCol w="5891557">
                  <a:extLst>
                    <a:ext uri="{9D8B030D-6E8A-4147-A177-3AD203B41FA5}">
                      <a16:colId xmlns:a16="http://schemas.microsoft.com/office/drawing/2014/main" val="2976403040"/>
                    </a:ext>
                  </a:extLst>
                </a:gridCol>
              </a:tblGrid>
              <a:tr h="370840">
                <a:tc gridSpan="2">
                  <a:txBody>
                    <a:bodyPr/>
                    <a:lstStyle/>
                    <a:p>
                      <a:r>
                        <a:rPr lang="en-US" dirty="0"/>
                        <a:t>SEL – What do I submit to FSA?</a:t>
                      </a:r>
                    </a:p>
                  </a:txBody>
                  <a:tcPr/>
                </a:tc>
                <a:tc hMerge="1">
                  <a:txBody>
                    <a:bodyPr/>
                    <a:lstStyle/>
                    <a:p>
                      <a:endParaRPr lang="en-US"/>
                    </a:p>
                  </a:txBody>
                  <a:tcPr/>
                </a:tc>
                <a:extLst>
                  <a:ext uri="{0D108BD9-81ED-4DB2-BD59-A6C34878D82A}">
                    <a16:rowId xmlns:a16="http://schemas.microsoft.com/office/drawing/2014/main" val="1464421582"/>
                  </a:ext>
                </a:extLst>
              </a:tr>
              <a:tr h="467789">
                <a:tc>
                  <a:txBody>
                    <a:bodyPr/>
                    <a:lstStyle/>
                    <a:p>
                      <a:pPr marL="0" indent="0">
                        <a:buFont typeface="Wingdings" panose="05000000000000000000" pitchFamily="2" charset="2"/>
                        <a:buNone/>
                      </a:pPr>
                      <a:r>
                        <a:rPr lang="en-US" dirty="0"/>
                        <a:t>Always</a:t>
                      </a:r>
                    </a:p>
                  </a:txBody>
                  <a:tcPr/>
                </a:tc>
                <a:tc>
                  <a:txBody>
                    <a:bodyPr/>
                    <a:lstStyle/>
                    <a:p>
                      <a:pPr marL="285750" indent="-285750">
                        <a:buFont typeface="Wingdings" panose="05000000000000000000" pitchFamily="2" charset="2"/>
                        <a:buChar char="q"/>
                      </a:pPr>
                      <a:r>
                        <a:rPr lang="en-US" dirty="0"/>
                        <a:t>Form FSA-2211</a:t>
                      </a:r>
                    </a:p>
                    <a:p>
                      <a:pPr marL="285750" indent="-285750">
                        <a:buFont typeface="Wingdings" panose="05000000000000000000" pitchFamily="2" charset="2"/>
                        <a:buChar char="q"/>
                      </a:pPr>
                      <a:r>
                        <a:rPr lang="en-US" dirty="0">
                          <a:solidFill>
                            <a:srgbClr val="FF0000"/>
                          </a:solidFill>
                        </a:rPr>
                        <a:t>Narrative (including location of farmed land)</a:t>
                      </a:r>
                    </a:p>
                    <a:p>
                      <a:pPr marL="285750" indent="-285750">
                        <a:buFont typeface="Wingdings" panose="05000000000000000000" pitchFamily="2" charset="2"/>
                        <a:buChar char="q"/>
                      </a:pPr>
                      <a:r>
                        <a:rPr lang="en-US" dirty="0"/>
                        <a:t>Balance Sheet</a:t>
                      </a:r>
                    </a:p>
                    <a:p>
                      <a:pPr marL="285750" indent="-285750">
                        <a:buFont typeface="Wingdings" panose="05000000000000000000" pitchFamily="2" charset="2"/>
                        <a:buChar char="q"/>
                      </a:pPr>
                      <a:r>
                        <a:rPr lang="en-US" dirty="0"/>
                        <a:t>Cash Flow Budget</a:t>
                      </a:r>
                    </a:p>
                    <a:p>
                      <a:pPr marL="285750" indent="-285750">
                        <a:buFont typeface="Wingdings" panose="05000000000000000000" pitchFamily="2" charset="2"/>
                        <a:buChar char="q"/>
                      </a:pPr>
                      <a:r>
                        <a:rPr lang="en-US" dirty="0"/>
                        <a:t>Credit Report</a:t>
                      </a:r>
                    </a:p>
                  </a:txBody>
                  <a:tcPr/>
                </a:tc>
                <a:extLst>
                  <a:ext uri="{0D108BD9-81ED-4DB2-BD59-A6C34878D82A}">
                    <a16:rowId xmlns:a16="http://schemas.microsoft.com/office/drawing/2014/main" val="689485876"/>
                  </a:ext>
                </a:extLst>
              </a:tr>
              <a:tr h="370840">
                <a:tc>
                  <a:txBody>
                    <a:bodyPr/>
                    <a:lstStyle/>
                    <a:p>
                      <a:pPr marL="0" indent="0">
                        <a:buFont typeface="Wingdings" panose="05000000000000000000" pitchFamily="2" charset="2"/>
                        <a:buNone/>
                      </a:pPr>
                      <a:r>
                        <a:rPr lang="en-US" dirty="0"/>
                        <a:t>If over $125K</a:t>
                      </a:r>
                    </a:p>
                  </a:txBody>
                  <a:tcPr/>
                </a:tc>
                <a:tc>
                  <a:txBody>
                    <a:bodyPr/>
                    <a:lstStyle/>
                    <a:p>
                      <a:pPr marL="285750" indent="-285750">
                        <a:buFont typeface="Wingdings" panose="05000000000000000000" pitchFamily="2" charset="2"/>
                        <a:buChar char="q"/>
                      </a:pPr>
                      <a:r>
                        <a:rPr lang="en-US" dirty="0"/>
                        <a:t>Verification of Debts (over $5,000)</a:t>
                      </a:r>
                    </a:p>
                    <a:p>
                      <a:pPr marL="285750" indent="-285750">
                        <a:buFont typeface="Wingdings" panose="05000000000000000000" pitchFamily="2" charset="2"/>
                        <a:buChar char="q"/>
                      </a:pPr>
                      <a:r>
                        <a:rPr lang="en-US" dirty="0"/>
                        <a:t>Verification of Non-farm income</a:t>
                      </a:r>
                    </a:p>
                    <a:p>
                      <a:pPr marL="285750" indent="-285750">
                        <a:buFont typeface="Wingdings" panose="05000000000000000000" pitchFamily="2" charset="2"/>
                        <a:buChar char="q"/>
                      </a:pPr>
                      <a:r>
                        <a:rPr lang="en-US" dirty="0"/>
                        <a:t>3-year financial history</a:t>
                      </a:r>
                    </a:p>
                    <a:p>
                      <a:pPr marL="285750" indent="-285750">
                        <a:buFont typeface="Wingdings" panose="05000000000000000000" pitchFamily="2" charset="2"/>
                        <a:buChar char="q"/>
                      </a:pPr>
                      <a:r>
                        <a:rPr lang="en-US" dirty="0"/>
                        <a:t>3-year production history</a:t>
                      </a:r>
                    </a:p>
                    <a:p>
                      <a:pPr marL="285750" indent="-285750">
                        <a:buFont typeface="Wingdings" panose="05000000000000000000" pitchFamily="2" charset="2"/>
                        <a:buChar char="q"/>
                      </a:pPr>
                      <a:r>
                        <a:rPr lang="en-US" dirty="0"/>
                        <a:t>Proposed loan agreement (if any)</a:t>
                      </a:r>
                    </a:p>
                  </a:txBody>
                  <a:tcPr/>
                </a:tc>
                <a:extLst>
                  <a:ext uri="{0D108BD9-81ED-4DB2-BD59-A6C34878D82A}">
                    <a16:rowId xmlns:a16="http://schemas.microsoft.com/office/drawing/2014/main" val="1804065134"/>
                  </a:ext>
                </a:extLst>
              </a:tr>
              <a:tr h="370840">
                <a:tc>
                  <a:txBody>
                    <a:bodyPr/>
                    <a:lstStyle/>
                    <a:p>
                      <a:pPr marL="0" indent="0">
                        <a:buFont typeface="Wingdings" panose="05000000000000000000" pitchFamily="2" charset="2"/>
                        <a:buNone/>
                      </a:pPr>
                      <a:r>
                        <a:rPr lang="en-US" dirty="0"/>
                        <a:t>If needed</a:t>
                      </a:r>
                    </a:p>
                  </a:txBody>
                  <a:tcPr/>
                </a:tc>
                <a:tc>
                  <a:txBody>
                    <a:bodyPr/>
                    <a:lstStyle/>
                    <a:p>
                      <a:pPr marL="285750" indent="-285750">
                        <a:buFont typeface="Wingdings" panose="05000000000000000000" pitchFamily="2" charset="2"/>
                        <a:buChar char="q"/>
                      </a:pPr>
                      <a:r>
                        <a:rPr lang="en-US" dirty="0"/>
                        <a:t>Entity information</a:t>
                      </a:r>
                    </a:p>
                    <a:p>
                      <a:pPr marL="630238" indent="-285750">
                        <a:buFont typeface="Wingdings" panose="05000000000000000000" pitchFamily="2" charset="2"/>
                        <a:buChar char="q"/>
                      </a:pPr>
                      <a:r>
                        <a:rPr lang="en-US" dirty="0"/>
                        <a:t>Balance sheet from each member</a:t>
                      </a:r>
                    </a:p>
                    <a:p>
                      <a:pPr marL="285750" indent="-285750">
                        <a:buFont typeface="Wingdings" panose="05000000000000000000" pitchFamily="2" charset="2"/>
                        <a:buChar char="q"/>
                      </a:pPr>
                      <a:r>
                        <a:rPr lang="en-US" dirty="0"/>
                        <a:t>Environmental</a:t>
                      </a:r>
                    </a:p>
                    <a:p>
                      <a:pPr marL="285750" indent="-285750">
                        <a:buFont typeface="Wingdings" panose="05000000000000000000" pitchFamily="2" charset="2"/>
                        <a:buChar char="q"/>
                      </a:pPr>
                      <a:r>
                        <a:rPr lang="en-US" dirty="0"/>
                        <a:t>Construction plans</a:t>
                      </a:r>
                    </a:p>
                  </a:txBody>
                  <a:tcPr/>
                </a:tc>
                <a:extLst>
                  <a:ext uri="{0D108BD9-81ED-4DB2-BD59-A6C34878D82A}">
                    <a16:rowId xmlns:a16="http://schemas.microsoft.com/office/drawing/2014/main" val="1347471383"/>
                  </a:ext>
                </a:extLst>
              </a:tr>
            </a:tbl>
          </a:graphicData>
        </a:graphic>
      </p:graphicFrame>
      <p:sp>
        <p:nvSpPr>
          <p:cNvPr id="2" name="TextBox 1">
            <a:extLst>
              <a:ext uri="{FF2B5EF4-FFF2-40B4-BE49-F238E27FC236}">
                <a16:creationId xmlns:a16="http://schemas.microsoft.com/office/drawing/2014/main" id="{59CCF262-DBA4-9BCF-2EA3-1EF5E43C67FD}"/>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Applications</a:t>
            </a:r>
          </a:p>
        </p:txBody>
      </p:sp>
      <p:sp>
        <p:nvSpPr>
          <p:cNvPr id="3" name="TextBox 2">
            <a:extLst>
              <a:ext uri="{FF2B5EF4-FFF2-40B4-BE49-F238E27FC236}">
                <a16:creationId xmlns:a16="http://schemas.microsoft.com/office/drawing/2014/main" id="{A7B2B23B-35FA-3FD8-239D-3E0A6CA722D1}"/>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62306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A753-A19E-7DC4-C629-03CD0545257A}"/>
              </a:ext>
            </a:extLst>
          </p:cNvPr>
          <p:cNvSpPr>
            <a:spLocks noGrp="1"/>
          </p:cNvSpPr>
          <p:nvPr>
            <p:ph type="title"/>
          </p:nvPr>
        </p:nvSpPr>
        <p:spPr>
          <a:xfrm>
            <a:off x="4572000" y="992188"/>
            <a:ext cx="3160713" cy="4583112"/>
          </a:xfrm>
        </p:spPr>
        <p:txBody>
          <a:bodyPr/>
          <a:lstStyle/>
          <a:p>
            <a:r>
              <a:rPr lang="en-US" dirty="0"/>
              <a:t>Loan Narrative Important Points</a:t>
            </a:r>
          </a:p>
        </p:txBody>
      </p:sp>
      <p:pic>
        <p:nvPicPr>
          <p:cNvPr id="5" name="Content Placeholder 4" descr="Comment Important with solid fill">
            <a:extLst>
              <a:ext uri="{FF2B5EF4-FFF2-40B4-BE49-F238E27FC236}">
                <a16:creationId xmlns:a16="http://schemas.microsoft.com/office/drawing/2014/main" id="{65B8FBEC-E9DD-AD2D-162D-5F74C8783C5B}"/>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8650" y="1712913"/>
            <a:ext cx="3367881" cy="3367881"/>
          </a:xfrm>
        </p:spPr>
      </p:pic>
      <p:pic>
        <p:nvPicPr>
          <p:cNvPr id="6" name="Picture 5">
            <a:extLst>
              <a:ext uri="{FF2B5EF4-FFF2-40B4-BE49-F238E27FC236}">
                <a16:creationId xmlns:a16="http://schemas.microsoft.com/office/drawing/2014/main" id="{D0722907-D1A7-8DD0-EE73-2E0648983670}"/>
              </a:ext>
            </a:extLst>
          </p:cNvPr>
          <p:cNvPicPr>
            <a:picLocks noChangeAspect="1"/>
          </p:cNvPicPr>
          <p:nvPr/>
        </p:nvPicPr>
        <p:blipFill>
          <a:blip r:embed="rId4"/>
          <a:stretch>
            <a:fillRect/>
          </a:stretch>
        </p:blipFill>
        <p:spPr>
          <a:xfrm>
            <a:off x="6434152" y="210284"/>
            <a:ext cx="2597121" cy="646232"/>
          </a:xfrm>
          <a:prstGeom prst="rect">
            <a:avLst/>
          </a:prstGeom>
        </p:spPr>
      </p:pic>
      <p:sp>
        <p:nvSpPr>
          <p:cNvPr id="3" name="TextBox 2">
            <a:extLst>
              <a:ext uri="{FF2B5EF4-FFF2-40B4-BE49-F238E27FC236}">
                <a16:creationId xmlns:a16="http://schemas.microsoft.com/office/drawing/2014/main" id="{CB004323-BF70-FB7E-C142-5C3216116078}"/>
              </a:ext>
            </a:extLst>
          </p:cNvPr>
          <p:cNvSpPr txBox="1"/>
          <p:nvPr/>
        </p:nvSpPr>
        <p:spPr>
          <a:xfrm>
            <a:off x="1479479" y="5080794"/>
            <a:ext cx="5732979" cy="923330"/>
          </a:xfrm>
          <a:prstGeom prst="rect">
            <a:avLst/>
          </a:prstGeom>
          <a:noFill/>
        </p:spPr>
        <p:txBody>
          <a:bodyPr wrap="square" rtlCol="0">
            <a:spAutoFit/>
          </a:bodyPr>
          <a:lstStyle/>
          <a:p>
            <a:r>
              <a:rPr lang="en-US" dirty="0"/>
              <a:t>Refer to Exhibit 4.5 in 2-FLP for a guide on how to construct a loan narrative.  Additionally, a sample narrative is forthcoming and will be included in the handbook soon. </a:t>
            </a:r>
          </a:p>
        </p:txBody>
      </p:sp>
      <p:sp>
        <p:nvSpPr>
          <p:cNvPr id="4" name="TextBox 3">
            <a:extLst>
              <a:ext uri="{FF2B5EF4-FFF2-40B4-BE49-F238E27FC236}">
                <a16:creationId xmlns:a16="http://schemas.microsoft.com/office/drawing/2014/main" id="{408144EF-900C-7E88-77B0-A57C8182AFDE}"/>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312530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90DBD-7DD0-C48F-3D21-C8F9766D56A6}"/>
              </a:ext>
            </a:extLst>
          </p:cNvPr>
          <p:cNvSpPr>
            <a:spLocks noGrp="1"/>
          </p:cNvSpPr>
          <p:nvPr>
            <p:ph idx="1"/>
          </p:nvPr>
        </p:nvSpPr>
        <p:spPr>
          <a:xfrm>
            <a:off x="712540" y="1439731"/>
            <a:ext cx="7104063" cy="4351338"/>
          </a:xfrm>
        </p:spPr>
        <p:txBody>
          <a:bodyPr/>
          <a:lstStyle/>
          <a:p>
            <a:r>
              <a:rPr lang="en-US" dirty="0">
                <a:solidFill>
                  <a:schemeClr val="tx1"/>
                </a:solidFill>
              </a:rPr>
              <a:t>Why a comprehensive narrative is so important - </a:t>
            </a:r>
          </a:p>
          <a:p>
            <a:endParaRPr lang="en-US" dirty="0">
              <a:solidFill>
                <a:schemeClr val="tx1"/>
              </a:solidFill>
            </a:endParaRPr>
          </a:p>
          <a:p>
            <a:pPr marL="457200" indent="-457200">
              <a:buFont typeface="+mj-lt"/>
              <a:buAutoNum type="arabicPeriod"/>
            </a:pPr>
            <a:r>
              <a:rPr lang="en-US" sz="2400" b="0" dirty="0">
                <a:solidFill>
                  <a:schemeClr val="tx1"/>
                </a:solidFill>
              </a:rPr>
              <a:t>Reduces requests for additional information from FSA staff</a:t>
            </a:r>
          </a:p>
          <a:p>
            <a:pPr marL="457200" indent="-457200">
              <a:buFont typeface="+mj-lt"/>
              <a:buAutoNum type="arabicPeriod"/>
            </a:pPr>
            <a:r>
              <a:rPr lang="en-US" sz="2400" b="0" dirty="0">
                <a:solidFill>
                  <a:schemeClr val="tx1"/>
                </a:solidFill>
              </a:rPr>
              <a:t>Only source of background information FSA has on the applicant</a:t>
            </a:r>
          </a:p>
          <a:p>
            <a:pPr marL="457200" indent="-457200">
              <a:buFont typeface="+mj-lt"/>
              <a:buAutoNum type="arabicPeriod"/>
            </a:pPr>
            <a:r>
              <a:rPr lang="en-US" sz="2400" b="0" dirty="0">
                <a:solidFill>
                  <a:schemeClr val="tx1"/>
                </a:solidFill>
              </a:rPr>
              <a:t>Covers FSA eligibility beyond the checklist questions</a:t>
            </a:r>
          </a:p>
          <a:p>
            <a:endParaRPr lang="en-US" b="0" dirty="0">
              <a:solidFill>
                <a:schemeClr val="tx1"/>
              </a:solidFill>
            </a:endParaRPr>
          </a:p>
        </p:txBody>
      </p:sp>
      <p:sp>
        <p:nvSpPr>
          <p:cNvPr id="5" name="TextBox 4">
            <a:extLst>
              <a:ext uri="{FF2B5EF4-FFF2-40B4-BE49-F238E27FC236}">
                <a16:creationId xmlns:a16="http://schemas.microsoft.com/office/drawing/2014/main" id="{C196FCBA-7623-7E11-8EDA-7CA880BB77D7}"/>
              </a:ext>
            </a:extLst>
          </p:cNvPr>
          <p:cNvSpPr txBox="1"/>
          <p:nvPr/>
        </p:nvSpPr>
        <p:spPr>
          <a:xfrm>
            <a:off x="6464300" y="241300"/>
            <a:ext cx="24511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LOAN NARRATIVE</a:t>
            </a:r>
          </a:p>
        </p:txBody>
      </p:sp>
      <p:sp>
        <p:nvSpPr>
          <p:cNvPr id="2" name="TextBox 1">
            <a:extLst>
              <a:ext uri="{FF2B5EF4-FFF2-40B4-BE49-F238E27FC236}">
                <a16:creationId xmlns:a16="http://schemas.microsoft.com/office/drawing/2014/main" id="{EBF71B6C-2468-F612-22F2-80F98BDAE733}"/>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2770619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ppt-template.pot [Compatibility Mode]" id="{7A87407A-F044-497B-9585-DD6A32B1E9E6}" vid="{6653CAB2-3E40-4644-AD49-89E22922AC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fsa-ppt-template</Template>
  <TotalTime>1440</TotalTime>
  <Words>2457</Words>
  <Application>Microsoft Office PowerPoint</Application>
  <PresentationFormat>On-screen Show (4:3)</PresentationFormat>
  <Paragraphs>318</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Segoe UI</vt:lpstr>
      <vt:lpstr>Symbol</vt:lpstr>
      <vt:lpstr>SymbolMT</vt:lpstr>
      <vt:lpstr>TimesNewRomanPSMT</vt:lpstr>
      <vt:lpstr>Wingdings</vt:lpstr>
      <vt:lpstr>Office Theme</vt:lpstr>
      <vt:lpstr>June 2023 Guaranteed Lender Training</vt:lpstr>
      <vt:lpstr>PowerPoint Presentation</vt:lpstr>
      <vt:lpstr>PowerPoint Presentation</vt:lpstr>
      <vt:lpstr>PowerPoint Presentation</vt:lpstr>
      <vt:lpstr>PowerPoint Presentation</vt:lpstr>
      <vt:lpstr>PowerPoint Presentation</vt:lpstr>
      <vt:lpstr>PowerPoint Presentation</vt:lpstr>
      <vt:lpstr>Loan Narrative Important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FSA receives an application without all signatures?</vt:lpstr>
      <vt:lpstr>PowerPoint Presentation</vt:lpstr>
      <vt:lpstr>PowerPoint Presentation</vt:lpstr>
      <vt:lpstr>PowerPoint Presentation</vt:lpstr>
      <vt:lpstr>FSA Best Practices</vt:lpstr>
      <vt:lpstr> Lender Best Practices</vt:lpstr>
      <vt:lpstr>When is physical documentation needed from the lender to verify questions that arise during the review of the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evaluate if a particular debt is carry-over?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PLP Refresher Training</dc:title>
  <dc:creator>Ford, Steven - FSA, Washington, DC</dc:creator>
  <cp:lastModifiedBy>Ford, Steven - FPAC-FSA, DC</cp:lastModifiedBy>
  <cp:revision>11</cp:revision>
  <dcterms:created xsi:type="dcterms:W3CDTF">2023-01-18T20:13:28Z</dcterms:created>
  <dcterms:modified xsi:type="dcterms:W3CDTF">2023-06-27T12:42:16Z</dcterms:modified>
</cp:coreProperties>
</file>